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" name="Google Shape;5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9" name="Google Shape;59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6" name="Google Shape;66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7" name="Google Shape;77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2" name="Google Shape;82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7" name="Google Shape;87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2" name="Google Shape;92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7" name="Google Shape;97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5" name="Google Shape;15;p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6" name="Google Shape;16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00000" y="339675"/>
            <a:ext cx="5886450" cy="4114800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628550" y="4251650"/>
            <a:ext cx="7695900" cy="6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" sz="2400" u="none" cap="none" strike="noStrike">
                <a:solidFill>
                  <a:srgbClr val="666666"/>
                </a:solidFill>
                <a:latin typeface="Verdana"/>
                <a:ea typeface="Verdana"/>
                <a:cs typeface="Verdana"/>
                <a:sym typeface="Verdana"/>
              </a:rPr>
              <a:t>GAME INSTRUCTIONS</a:t>
            </a:r>
            <a:endParaRPr b="1" i="0" sz="2400" u="none" cap="none" strike="noStrike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6" name="Google Shape;56;p13"/>
          <p:cNvSpPr txBox="1"/>
          <p:nvPr/>
        </p:nvSpPr>
        <p:spPr>
          <a:xfrm>
            <a:off x="733300" y="104625"/>
            <a:ext cx="8526600" cy="6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" sz="3000" u="none" cap="none" strike="noStrike">
                <a:solidFill>
                  <a:srgbClr val="666666"/>
                </a:solidFill>
                <a:latin typeface="Verdana"/>
                <a:ea typeface="Verdana"/>
                <a:cs typeface="Verdana"/>
                <a:sym typeface="Verdana"/>
              </a:rPr>
              <a:t>THINK YOU CAN DECARBONIZE NYC?</a:t>
            </a:r>
            <a:endParaRPr b="0" i="0" sz="3000" u="none" cap="none" strike="noStrike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62" name="Google Shape;62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63" name="Google Shape;63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5400000">
            <a:off x="2028501" y="-1962700"/>
            <a:ext cx="5151549" cy="9183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oogle Shape;68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67350" y="679425"/>
            <a:ext cx="7076651" cy="4576250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5"/>
          <p:cNvSpPr txBox="1"/>
          <p:nvPr/>
        </p:nvSpPr>
        <p:spPr>
          <a:xfrm>
            <a:off x="742175" y="155725"/>
            <a:ext cx="7965600" cy="47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Game pieces (each token </a:t>
            </a:r>
            <a:r>
              <a:rPr lang="en" sz="1800">
                <a:solidFill>
                  <a:schemeClr val="dk2"/>
                </a:solidFill>
              </a:rPr>
              <a:t>represents</a:t>
            </a:r>
            <a:r>
              <a:rPr lang="en" sz="1800">
                <a:solidFill>
                  <a:schemeClr val="dk2"/>
                </a:solidFill>
              </a:rPr>
              <a:t> the different types </a:t>
            </a:r>
            <a:r>
              <a:rPr lang="en" sz="1800">
                <a:solidFill>
                  <a:schemeClr val="dk2"/>
                </a:solidFill>
              </a:rPr>
              <a:t>infrastructure</a:t>
            </a:r>
            <a:r>
              <a:rPr lang="en" sz="1800">
                <a:solidFill>
                  <a:schemeClr val="dk2"/>
                </a:solidFill>
              </a:rPr>
              <a:t>)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70" name="Google Shape;70;p15"/>
          <p:cNvSpPr txBox="1"/>
          <p:nvPr/>
        </p:nvSpPr>
        <p:spPr>
          <a:xfrm>
            <a:off x="362450" y="3046400"/>
            <a:ext cx="1182300" cy="106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How to build them</a:t>
            </a:r>
            <a:endParaRPr sz="1800">
              <a:solidFill>
                <a:schemeClr val="dk2"/>
              </a:solidFill>
            </a:endParaRPr>
          </a:p>
        </p:txBody>
      </p:sp>
      <p:cxnSp>
        <p:nvCxnSpPr>
          <p:cNvPr id="71" name="Google Shape;71;p15"/>
          <p:cNvCxnSpPr/>
          <p:nvPr/>
        </p:nvCxnSpPr>
        <p:spPr>
          <a:xfrm>
            <a:off x="1139175" y="630325"/>
            <a:ext cx="802500" cy="638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72" name="Google Shape;72;p15"/>
          <p:cNvCxnSpPr/>
          <p:nvPr/>
        </p:nvCxnSpPr>
        <p:spPr>
          <a:xfrm>
            <a:off x="1264850" y="3388975"/>
            <a:ext cx="1099800" cy="408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73" name="Google Shape;73;p15"/>
          <p:cNvCxnSpPr/>
          <p:nvPr/>
        </p:nvCxnSpPr>
        <p:spPr>
          <a:xfrm flipH="1">
            <a:off x="4755350" y="2632175"/>
            <a:ext cx="750600" cy="362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74" name="Google Shape;74;p15"/>
          <p:cNvSpPr txBox="1"/>
          <p:nvPr/>
        </p:nvSpPr>
        <p:spPr>
          <a:xfrm>
            <a:off x="5652675" y="2241250"/>
            <a:ext cx="5960400" cy="47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Each year (climate or societal)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89295" y="0"/>
            <a:ext cx="7165417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59223" y="0"/>
            <a:ext cx="7025555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50700" y="74450"/>
            <a:ext cx="6842599" cy="4994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7550" y="-107725"/>
            <a:ext cx="7436149" cy="5358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76650" y="0"/>
            <a:ext cx="6939637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