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96.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96.xml"/>
  <Override ContentType="application/vnd.openxmlformats-officedocument.presentationml.slideLayout+xml" PartName="/ppt/slideLayouts/slideLayout102.xml"/>
  <Override ContentType="application/vnd.openxmlformats-officedocument.presentationml.slideLayout+xml" PartName="/ppt/slideLayouts/slideLayout188.xml"/>
  <Override ContentType="application/vnd.openxmlformats-officedocument.presentationml.slideLayout+xml" PartName="/ppt/slideLayouts/slideLayout165.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92.xml"/>
  <Override ContentType="application/vnd.openxmlformats-officedocument.presentationml.slideLayout+xml" PartName="/ppt/slideLayouts/slideLayout150.xml"/>
  <Override ContentType="application/vnd.openxmlformats-officedocument.presentationml.slideLayout+xml" PartName="/ppt/slideLayouts/slideLayout193.xml"/>
  <Override ContentType="application/vnd.openxmlformats-officedocument.presentationml.slideLayout+xml" PartName="/ppt/slideLayouts/slideLayout185.xml"/>
  <Override ContentType="application/vnd.openxmlformats-officedocument.presentationml.slideLayout+xml" PartName="/ppt/slideLayouts/slideLayout133.xml"/>
  <Override ContentType="application/vnd.openxmlformats-officedocument.presentationml.slideLayout+xml" PartName="/ppt/slideLayouts/slideLayout176.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26.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142.xml"/>
  <Override ContentType="application/vnd.openxmlformats-officedocument.presentationml.slideLayout+xml" PartName="/ppt/slideLayouts/slideLayout12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45.xml"/>
  <Override ContentType="application/vnd.openxmlformats-officedocument.presentationml.slideLayout+xml" PartName="/ppt/slideLayouts/slideLayout189.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2.xml"/>
  <Override ContentType="application/vnd.openxmlformats-officedocument.presentationml.slideLayout+xml" PartName="/ppt/slideLayouts/slideLayout180.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18.xml"/>
  <Override ContentType="application/vnd.openxmlformats-officedocument.presentationml.slideLayout+xml" PartName="/ppt/slideLayouts/slideLayout195.xml"/>
  <Override ContentType="application/vnd.openxmlformats-officedocument.presentationml.slideLayout+xml" PartName="/ppt/slideLayouts/slideLayout85.xml"/>
  <Override ContentType="application/vnd.openxmlformats-officedocument.presentationml.slideLayout+xml" PartName="/ppt/slideLayouts/slideLayout177.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184.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7.xml"/>
  <Override ContentType="application/vnd.openxmlformats-officedocument.presentationml.slideLayout+xml" PartName="/ppt/slideLayouts/slideLayout107.xml"/>
  <Override ContentType="application/vnd.openxmlformats-officedocument.presentationml.slideLayout+xml" PartName="/ppt/slideLayouts/slideLayout124.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90.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31.xml"/>
  <Override ContentType="application/vnd.openxmlformats-officedocument.presentationml.slideLayout+xml" PartName="/ppt/slideLayouts/slideLayout80.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56.xml"/>
  <Override ContentType="application/vnd.openxmlformats-officedocument.presentationml.slideLayout+xml" PartName="/ppt/slideLayouts/slideLayout173.xml"/>
  <Override ContentType="application/vnd.openxmlformats-officedocument.presentationml.slideLayout+xml" PartName="/ppt/slideLayouts/slideLayout171.xml"/>
  <Override ContentType="application/vnd.openxmlformats-officedocument.presentationml.slideLayout+xml" PartName="/ppt/slideLayouts/slideLayout120.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35.xml"/>
  <Override ContentType="application/vnd.openxmlformats-officedocument.presentationml.slideLayout+xml" PartName="/ppt/slideLayouts/slideLayout178.xml"/>
  <Override ContentType="application/vnd.openxmlformats-officedocument.presentationml.slideLayout+xml" PartName="/ppt/slideLayouts/slideLayout135.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94.xml"/>
  <Override ContentType="application/vnd.openxmlformats-officedocument.presentationml.slideLayout+xml" PartName="/ppt/slideLayouts/slideLayout71.xml"/>
  <Override ContentType="application/vnd.openxmlformats-officedocument.presentationml.slideLayout+xml" PartName="/ppt/slideLayouts/slideLayout151.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83.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90.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51.xml"/>
  <Override ContentType="application/vnd.openxmlformats-officedocument.presentationml.slideLayout+xml" PartName="/ppt/slideLayouts/slideLayout94.xml"/>
  <Override ContentType="application/vnd.openxmlformats-officedocument.presentationml.slideLayout+xml" PartName="/ppt/slideLayouts/slideLayout1.xml"/>
  <Override ContentType="application/vnd.openxmlformats-officedocument.presentationml.slideLayout+xml" PartName="/ppt/slideLayouts/slideLayout174.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87.xml"/>
  <Override ContentType="application/vnd.openxmlformats-officedocument.presentationml.slideLayout+xml" PartName="/ppt/slideLayouts/slideLayout19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97.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101.xml"/>
  <Override ContentType="application/vnd.openxmlformats-officedocument.presentationml.slideLayout+xml" PartName="/ppt/slideLayouts/slideLayout179.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115.xml"/>
  <Override ContentType="application/vnd.openxmlformats-officedocument.presentationml.slideLayout+xml" PartName="/ppt/slideLayouts/slideLayout192.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75.xml"/>
  <Override ContentType="application/vnd.openxmlformats-officedocument.presentationml.slideLayout+xml" PartName="/ppt/slideLayouts/slideLayout100.xml"/>
  <Override ContentType="application/vnd.openxmlformats-officedocument.presentationml.slideLayout+xml" PartName="/ppt/slideLayouts/slideLayout143.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86.xml"/>
  <Override ContentType="application/vnd.openxmlformats-officedocument.presentationml.slideLayout+xml" PartName="/ppt/slideLayouts/slideLayout160.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9.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45" r:id="rId4"/>
    <p:sldMasterId id="2147483846" r:id="rId5"/>
    <p:sldMasterId id="2147483847" r:id="rId6"/>
    <p:sldMasterId id="2147483848" r:id="rId7"/>
    <p:sldMasterId id="2147483849" r:id="rId8"/>
    <p:sldMasterId id="2147483850" r:id="rId9"/>
    <p:sldMasterId id="2147483851" r:id="rId10"/>
    <p:sldMasterId id="2147483852" r:id="rId11"/>
    <p:sldMasterId id="2147483853" r:id="rId12"/>
  </p:sldMasterIdLst>
  <p:notesMasterIdLst>
    <p:notesMasterId r:id="rId13"/>
  </p:notesMasterIdLst>
  <p:sldIdLst>
    <p:sldId id="256"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Lst>
  <p:sldSz cy="5143500" cx="9144000"/>
  <p:notesSz cx="6858000" cy="9144000"/>
  <p:embeddedFontLst>
    <p:embeddedFont>
      <p:font typeface="Assistant"/>
      <p:regular r:id="rId27"/>
      <p:bold r:id="rId28"/>
    </p:embeddedFont>
    <p:embeddedFont>
      <p:font typeface="Space Grotesk"/>
      <p:regular r:id="rId29"/>
      <p:bold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7.xml"/><Relationship Id="rId22" Type="http://schemas.openxmlformats.org/officeDocument/2006/relationships/slide" Target="slides/slide9.xml"/><Relationship Id="rId21" Type="http://schemas.openxmlformats.org/officeDocument/2006/relationships/slide" Target="slides/slide8.xml"/><Relationship Id="rId24" Type="http://schemas.openxmlformats.org/officeDocument/2006/relationships/slide" Target="slides/slide11.xml"/><Relationship Id="rId23" Type="http://schemas.openxmlformats.org/officeDocument/2006/relationships/slide" Target="slides/slide10.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3.xml"/><Relationship Id="rId25" Type="http://schemas.openxmlformats.org/officeDocument/2006/relationships/slide" Target="slides/slide12.xml"/><Relationship Id="rId28" Type="http://schemas.openxmlformats.org/officeDocument/2006/relationships/font" Target="fonts/Assistant-bold.fntdata"/><Relationship Id="rId27" Type="http://schemas.openxmlformats.org/officeDocument/2006/relationships/font" Target="fonts/Assistant-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SpaceGrotesk-regular.fntdata"/><Relationship Id="rId7" Type="http://schemas.openxmlformats.org/officeDocument/2006/relationships/slideMaster" Target="slideMasters/slideMaster4.xml"/><Relationship Id="rId8" Type="http://schemas.openxmlformats.org/officeDocument/2006/relationships/slideMaster" Target="slideMasters/slideMaster5.xml"/><Relationship Id="rId30" Type="http://schemas.openxmlformats.org/officeDocument/2006/relationships/font" Target="fonts/SpaceGrotesk-bold.fntdata"/><Relationship Id="rId11" Type="http://schemas.openxmlformats.org/officeDocument/2006/relationships/slideMaster" Target="slideMasters/slideMaster8.xml"/><Relationship Id="rId10" Type="http://schemas.openxmlformats.org/officeDocument/2006/relationships/slideMaster" Target="slideMasters/slideMaster7.xml"/><Relationship Id="rId13" Type="http://schemas.openxmlformats.org/officeDocument/2006/relationships/notesMaster" Target="notesMasters/notesMaster1.xml"/><Relationship Id="rId12" Type="http://schemas.openxmlformats.org/officeDocument/2006/relationships/slideMaster" Target="slideMasters/slideMaster9.xml"/><Relationship Id="rId15" Type="http://schemas.openxmlformats.org/officeDocument/2006/relationships/slide" Target="slides/slide2.xml"/><Relationship Id="rId14" Type="http://schemas.openxmlformats.org/officeDocument/2006/relationships/slide" Target="slides/slide1.xml"/><Relationship Id="rId17" Type="http://schemas.openxmlformats.org/officeDocument/2006/relationships/slide" Target="slides/slide4.xml"/><Relationship Id="rId16" Type="http://schemas.openxmlformats.org/officeDocument/2006/relationships/slide" Target="slides/slide3.xml"/><Relationship Id="rId19" Type="http://schemas.openxmlformats.org/officeDocument/2006/relationships/slide" Target="slides/slide6.xml"/><Relationship Id="rId1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4" name="Shape 1324"/>
        <p:cNvGrpSpPr/>
        <p:nvPr/>
      </p:nvGrpSpPr>
      <p:grpSpPr>
        <a:xfrm>
          <a:off x="0" y="0"/>
          <a:ext cx="0" cy="0"/>
          <a:chOff x="0" y="0"/>
          <a:chExt cx="0" cy="0"/>
        </a:xfrm>
      </p:grpSpPr>
      <p:sp>
        <p:nvSpPr>
          <p:cNvPr id="1325" name="Google Shape;1325;g20dbba1eeb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6" name="Google Shape;1326;g20dbba1eeb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5" name="Shape 1405"/>
        <p:cNvGrpSpPr/>
        <p:nvPr/>
      </p:nvGrpSpPr>
      <p:grpSpPr>
        <a:xfrm>
          <a:off x="0" y="0"/>
          <a:ext cx="0" cy="0"/>
          <a:chOff x="0" y="0"/>
          <a:chExt cx="0" cy="0"/>
        </a:xfrm>
      </p:grpSpPr>
      <p:sp>
        <p:nvSpPr>
          <p:cNvPr id="1406" name="Google Shape;1406;g20dbba1eeba_0_20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7" name="Google Shape;1407;g20dbba1eeba_0_20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3" name="Shape 1413"/>
        <p:cNvGrpSpPr/>
        <p:nvPr/>
      </p:nvGrpSpPr>
      <p:grpSpPr>
        <a:xfrm>
          <a:off x="0" y="0"/>
          <a:ext cx="0" cy="0"/>
          <a:chOff x="0" y="0"/>
          <a:chExt cx="0" cy="0"/>
        </a:xfrm>
      </p:grpSpPr>
      <p:sp>
        <p:nvSpPr>
          <p:cNvPr id="1414" name="Google Shape;1414;g20dbba1eeba_0_30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5" name="Google Shape;1415;g20dbba1eeba_0_30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1" name="Shape 1421"/>
        <p:cNvGrpSpPr/>
        <p:nvPr/>
      </p:nvGrpSpPr>
      <p:grpSpPr>
        <a:xfrm>
          <a:off x="0" y="0"/>
          <a:ext cx="0" cy="0"/>
          <a:chOff x="0" y="0"/>
          <a:chExt cx="0" cy="0"/>
        </a:xfrm>
      </p:grpSpPr>
      <p:sp>
        <p:nvSpPr>
          <p:cNvPr id="1422" name="Google Shape;1422;g2e0345f09cf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3" name="Google Shape;1423;g2e0345f09c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8" name="Shape 1428"/>
        <p:cNvGrpSpPr/>
        <p:nvPr/>
      </p:nvGrpSpPr>
      <p:grpSpPr>
        <a:xfrm>
          <a:off x="0" y="0"/>
          <a:ext cx="0" cy="0"/>
          <a:chOff x="0" y="0"/>
          <a:chExt cx="0" cy="0"/>
        </a:xfrm>
      </p:grpSpPr>
      <p:sp>
        <p:nvSpPr>
          <p:cNvPr id="1429" name="Google Shape;1429;g20dbba1eeba_0_2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0" name="Google Shape;1430;g20dbba1eeba_0_2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g20dbba1eeba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5" name="Google Shape;1335;g20dbba1eeba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9" name="Shape 1339"/>
        <p:cNvGrpSpPr/>
        <p:nvPr/>
      </p:nvGrpSpPr>
      <p:grpSpPr>
        <a:xfrm>
          <a:off x="0" y="0"/>
          <a:ext cx="0" cy="0"/>
          <a:chOff x="0" y="0"/>
          <a:chExt cx="0" cy="0"/>
        </a:xfrm>
      </p:grpSpPr>
      <p:sp>
        <p:nvSpPr>
          <p:cNvPr id="1340" name="Google Shape;1340;g20dbba1eeba_0_7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1" name="Google Shape;1341;g20dbba1eeba_0_7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g20dbba1eeba_0_10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7" name="Google Shape;1347;g20dbba1eeba_0_1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5" name="Shape 1355"/>
        <p:cNvGrpSpPr/>
        <p:nvPr/>
      </p:nvGrpSpPr>
      <p:grpSpPr>
        <a:xfrm>
          <a:off x="0" y="0"/>
          <a:ext cx="0" cy="0"/>
          <a:chOff x="0" y="0"/>
          <a:chExt cx="0" cy="0"/>
        </a:xfrm>
      </p:grpSpPr>
      <p:sp>
        <p:nvSpPr>
          <p:cNvPr id="1356" name="Google Shape;1356;g20dbba1eeba_0_1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7" name="Google Shape;1357;g20dbba1eeba_0_1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1" name="Shape 1371"/>
        <p:cNvGrpSpPr/>
        <p:nvPr/>
      </p:nvGrpSpPr>
      <p:grpSpPr>
        <a:xfrm>
          <a:off x="0" y="0"/>
          <a:ext cx="0" cy="0"/>
          <a:chOff x="0" y="0"/>
          <a:chExt cx="0" cy="0"/>
        </a:xfrm>
      </p:grpSpPr>
      <p:sp>
        <p:nvSpPr>
          <p:cNvPr id="1372" name="Google Shape;1372;g20dbba1eeba_0_1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3" name="Google Shape;1373;g20dbba1eeba_0_1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1" name="Shape 1381"/>
        <p:cNvGrpSpPr/>
        <p:nvPr/>
      </p:nvGrpSpPr>
      <p:grpSpPr>
        <a:xfrm>
          <a:off x="0" y="0"/>
          <a:ext cx="0" cy="0"/>
          <a:chOff x="0" y="0"/>
          <a:chExt cx="0" cy="0"/>
        </a:xfrm>
      </p:grpSpPr>
      <p:sp>
        <p:nvSpPr>
          <p:cNvPr id="1382" name="Google Shape;1382;g2e03dd34c3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3" name="Google Shape;1383;g2e03dd34c3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0" name="Shape 1390"/>
        <p:cNvGrpSpPr/>
        <p:nvPr/>
      </p:nvGrpSpPr>
      <p:grpSpPr>
        <a:xfrm>
          <a:off x="0" y="0"/>
          <a:ext cx="0" cy="0"/>
          <a:chOff x="0" y="0"/>
          <a:chExt cx="0" cy="0"/>
        </a:xfrm>
      </p:grpSpPr>
      <p:sp>
        <p:nvSpPr>
          <p:cNvPr id="1391" name="Google Shape;1391;g20dbba1eeba_0_27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2" name="Google Shape;1392;g20dbba1eeba_0_27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8" name="Shape 1398"/>
        <p:cNvGrpSpPr/>
        <p:nvPr/>
      </p:nvGrpSpPr>
      <p:grpSpPr>
        <a:xfrm>
          <a:off x="0" y="0"/>
          <a:ext cx="0" cy="0"/>
          <a:chOff x="0" y="0"/>
          <a:chExt cx="0" cy="0"/>
        </a:xfrm>
      </p:grpSpPr>
      <p:sp>
        <p:nvSpPr>
          <p:cNvPr id="1399" name="Google Shape;1399;g20dbba1eeba_0_16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0" name="Google Shape;1400;g20dbba1eeba_0_1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1.png"/></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 Id="rId5"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666" name="Shape 666"/>
        <p:cNvGrpSpPr/>
        <p:nvPr/>
      </p:nvGrpSpPr>
      <p:grpSpPr>
        <a:xfrm>
          <a:off x="0" y="0"/>
          <a:ext cx="0" cy="0"/>
          <a:chOff x="0" y="0"/>
          <a:chExt cx="0" cy="0"/>
        </a:xfrm>
      </p:grpSpPr>
      <p:sp>
        <p:nvSpPr>
          <p:cNvPr id="667" name="Google Shape;667;p10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668" name="Google Shape;668;p105"/>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69" name="Google Shape;669;p105"/>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670" name="Shape 670"/>
        <p:cNvGrpSpPr/>
        <p:nvPr/>
      </p:nvGrpSpPr>
      <p:grpSpPr>
        <a:xfrm>
          <a:off x="0" y="0"/>
          <a:ext cx="0" cy="0"/>
          <a:chOff x="0" y="0"/>
          <a:chExt cx="0" cy="0"/>
        </a:xfrm>
      </p:grpSpPr>
      <p:sp>
        <p:nvSpPr>
          <p:cNvPr id="671" name="Google Shape;671;p10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672" name="Google Shape;672;p106"/>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73" name="Google Shape;673;p106"/>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674" name="Shape 674"/>
        <p:cNvGrpSpPr/>
        <p:nvPr/>
      </p:nvGrpSpPr>
      <p:grpSpPr>
        <a:xfrm>
          <a:off x="0" y="0"/>
          <a:ext cx="0" cy="0"/>
          <a:chOff x="0" y="0"/>
          <a:chExt cx="0" cy="0"/>
        </a:xfrm>
      </p:grpSpPr>
      <p:sp>
        <p:nvSpPr>
          <p:cNvPr id="675" name="Google Shape;675;p107"/>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676" name="Google Shape;676;p107"/>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677" name="Google Shape;677;p107"/>
          <p:cNvSpPr/>
          <p:nvPr>
            <p:ph idx="2" type="pic"/>
          </p:nvPr>
        </p:nvSpPr>
        <p:spPr>
          <a:xfrm>
            <a:off x="713225" y="821950"/>
            <a:ext cx="3499500" cy="3499500"/>
          </a:xfrm>
          <a:prstGeom prst="ellipse">
            <a:avLst/>
          </a:prstGeom>
          <a:noFill/>
          <a:ln>
            <a:noFill/>
          </a:ln>
        </p:spPr>
      </p:sp>
      <p:sp>
        <p:nvSpPr>
          <p:cNvPr id="678" name="Google Shape;678;p107"/>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679" name="Google Shape;679;p107"/>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80" name="Google Shape;680;p107"/>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681" name="Shape 681"/>
        <p:cNvGrpSpPr/>
        <p:nvPr/>
      </p:nvGrpSpPr>
      <p:grpSpPr>
        <a:xfrm>
          <a:off x="0" y="0"/>
          <a:ext cx="0" cy="0"/>
          <a:chOff x="0" y="0"/>
          <a:chExt cx="0" cy="0"/>
        </a:xfrm>
      </p:grpSpPr>
      <p:sp>
        <p:nvSpPr>
          <p:cNvPr id="682" name="Google Shape;682;p108"/>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83" name="Google Shape;683;p108"/>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684" name="Shape 684"/>
        <p:cNvGrpSpPr/>
        <p:nvPr/>
      </p:nvGrpSpPr>
      <p:grpSpPr>
        <a:xfrm>
          <a:off x="0" y="0"/>
          <a:ext cx="0" cy="0"/>
          <a:chOff x="0" y="0"/>
          <a:chExt cx="0" cy="0"/>
        </a:xfrm>
      </p:grpSpPr>
      <p:grpSp>
        <p:nvGrpSpPr>
          <p:cNvPr id="685" name="Google Shape;685;p109"/>
          <p:cNvGrpSpPr/>
          <p:nvPr/>
        </p:nvGrpSpPr>
        <p:grpSpPr>
          <a:xfrm>
            <a:off x="-150448" y="-903971"/>
            <a:ext cx="12044160" cy="3030817"/>
            <a:chOff x="-150448" y="-903971"/>
            <a:chExt cx="12044160" cy="3030817"/>
          </a:xfrm>
        </p:grpSpPr>
        <p:sp>
          <p:nvSpPr>
            <p:cNvPr id="686" name="Google Shape;686;p109"/>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87" name="Google Shape;687;p109"/>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688" name="Google Shape;688;p109"/>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689" name="Shape 689"/>
        <p:cNvGrpSpPr/>
        <p:nvPr/>
      </p:nvGrpSpPr>
      <p:grpSpPr>
        <a:xfrm>
          <a:off x="0" y="0"/>
          <a:ext cx="0" cy="0"/>
          <a:chOff x="0" y="0"/>
          <a:chExt cx="0" cy="0"/>
        </a:xfrm>
      </p:grpSpPr>
      <p:sp>
        <p:nvSpPr>
          <p:cNvPr id="690" name="Google Shape;690;p110"/>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91" name="Google Shape;691;p110"/>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95" name="Shape 695"/>
        <p:cNvGrpSpPr/>
        <p:nvPr/>
      </p:nvGrpSpPr>
      <p:grpSpPr>
        <a:xfrm>
          <a:off x="0" y="0"/>
          <a:ext cx="0" cy="0"/>
          <a:chOff x="0" y="0"/>
          <a:chExt cx="0" cy="0"/>
        </a:xfrm>
      </p:grpSpPr>
      <p:sp>
        <p:nvSpPr>
          <p:cNvPr id="696" name="Google Shape;696;p112"/>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97" name="Google Shape;697;p112"/>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698" name="Google Shape;698;p112"/>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99" name="Google Shape;699;p112"/>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700" name="Google Shape;700;p112"/>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01" name="Shape 701"/>
        <p:cNvGrpSpPr/>
        <p:nvPr/>
      </p:nvGrpSpPr>
      <p:grpSpPr>
        <a:xfrm>
          <a:off x="0" y="0"/>
          <a:ext cx="0" cy="0"/>
          <a:chOff x="0" y="0"/>
          <a:chExt cx="0" cy="0"/>
        </a:xfrm>
      </p:grpSpPr>
      <p:sp>
        <p:nvSpPr>
          <p:cNvPr id="702" name="Google Shape;702;p113"/>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703" name="Google Shape;703;p113"/>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704" name="Google Shape;704;p113"/>
          <p:cNvSpPr/>
          <p:nvPr>
            <p:ph idx="3" type="pic"/>
          </p:nvPr>
        </p:nvSpPr>
        <p:spPr>
          <a:xfrm>
            <a:off x="713226" y="956050"/>
            <a:ext cx="3231300" cy="3231300"/>
          </a:xfrm>
          <a:prstGeom prst="ellipse">
            <a:avLst/>
          </a:prstGeom>
          <a:noFill/>
          <a:ln>
            <a:noFill/>
          </a:ln>
        </p:spPr>
      </p:sp>
      <p:sp>
        <p:nvSpPr>
          <p:cNvPr id="705" name="Google Shape;705;p113"/>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06" name="Shape 706"/>
        <p:cNvGrpSpPr/>
        <p:nvPr/>
      </p:nvGrpSpPr>
      <p:grpSpPr>
        <a:xfrm>
          <a:off x="0" y="0"/>
          <a:ext cx="0" cy="0"/>
          <a:chOff x="0" y="0"/>
          <a:chExt cx="0" cy="0"/>
        </a:xfrm>
      </p:grpSpPr>
      <p:sp>
        <p:nvSpPr>
          <p:cNvPr id="707" name="Google Shape;707;p11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08" name="Google Shape;708;p114"/>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709" name="Google Shape;709;p114"/>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710" name="Google Shape;710;p114"/>
          <p:cNvGrpSpPr/>
          <p:nvPr/>
        </p:nvGrpSpPr>
        <p:grpSpPr>
          <a:xfrm>
            <a:off x="-670150" y="-349172"/>
            <a:ext cx="9772113" cy="2879246"/>
            <a:chOff x="-670150" y="-349172"/>
            <a:chExt cx="9772113" cy="2879246"/>
          </a:xfrm>
        </p:grpSpPr>
        <p:sp>
          <p:nvSpPr>
            <p:cNvPr id="711" name="Google Shape;711;p114"/>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12" name="Google Shape;712;p114"/>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3" name="Shape 713"/>
        <p:cNvGrpSpPr/>
        <p:nvPr/>
      </p:nvGrpSpPr>
      <p:grpSpPr>
        <a:xfrm>
          <a:off x="0" y="0"/>
          <a:ext cx="0" cy="0"/>
          <a:chOff x="0" y="0"/>
          <a:chExt cx="0" cy="0"/>
        </a:xfrm>
      </p:grpSpPr>
      <p:sp>
        <p:nvSpPr>
          <p:cNvPr id="714" name="Google Shape;714;p11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15" name="Google Shape;715;p115"/>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16" name="Google Shape;716;p115"/>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717" name="Google Shape;717;p115"/>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18" name="Google Shape;718;p115"/>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19" name="Google Shape;719;p115"/>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20" name="Google Shape;720;p115"/>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21" name="Shape 721"/>
        <p:cNvGrpSpPr/>
        <p:nvPr/>
      </p:nvGrpSpPr>
      <p:grpSpPr>
        <a:xfrm>
          <a:off x="0" y="0"/>
          <a:ext cx="0" cy="0"/>
          <a:chOff x="0" y="0"/>
          <a:chExt cx="0" cy="0"/>
        </a:xfrm>
      </p:grpSpPr>
      <p:sp>
        <p:nvSpPr>
          <p:cNvPr id="722" name="Google Shape;722;p11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723" name="Google Shape;723;p116"/>
          <p:cNvGrpSpPr/>
          <p:nvPr/>
        </p:nvGrpSpPr>
        <p:grpSpPr>
          <a:xfrm>
            <a:off x="-150448" y="-903971"/>
            <a:ext cx="12044160" cy="3030817"/>
            <a:chOff x="-150448" y="-903971"/>
            <a:chExt cx="12044160" cy="3030817"/>
          </a:xfrm>
        </p:grpSpPr>
        <p:sp>
          <p:nvSpPr>
            <p:cNvPr id="724" name="Google Shape;724;p116"/>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25" name="Google Shape;725;p116"/>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726" name="Google Shape;726;p116"/>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27" name="Shape 727"/>
        <p:cNvGrpSpPr/>
        <p:nvPr/>
      </p:nvGrpSpPr>
      <p:grpSpPr>
        <a:xfrm>
          <a:off x="0" y="0"/>
          <a:ext cx="0" cy="0"/>
          <a:chOff x="0" y="0"/>
          <a:chExt cx="0" cy="0"/>
        </a:xfrm>
      </p:grpSpPr>
      <p:sp>
        <p:nvSpPr>
          <p:cNvPr id="728" name="Google Shape;728;p117"/>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729" name="Google Shape;729;p117"/>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30" name="Google Shape;730;p117"/>
          <p:cNvSpPr/>
          <p:nvPr>
            <p:ph idx="2" type="pic"/>
          </p:nvPr>
        </p:nvSpPr>
        <p:spPr>
          <a:xfrm>
            <a:off x="5111300" y="911950"/>
            <a:ext cx="3319500" cy="3319500"/>
          </a:xfrm>
          <a:prstGeom prst="ellipse">
            <a:avLst/>
          </a:prstGeom>
          <a:noFill/>
          <a:ln>
            <a:noFill/>
          </a:ln>
        </p:spPr>
      </p:sp>
      <p:sp>
        <p:nvSpPr>
          <p:cNvPr id="731" name="Google Shape;731;p117"/>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32" name="Google Shape;732;p117"/>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33" name="Shape 733"/>
        <p:cNvGrpSpPr/>
        <p:nvPr/>
      </p:nvGrpSpPr>
      <p:grpSpPr>
        <a:xfrm>
          <a:off x="0" y="0"/>
          <a:ext cx="0" cy="0"/>
          <a:chOff x="0" y="0"/>
          <a:chExt cx="0" cy="0"/>
        </a:xfrm>
      </p:grpSpPr>
      <p:sp>
        <p:nvSpPr>
          <p:cNvPr id="734" name="Google Shape;734;p118"/>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35" name="Google Shape;735;p118"/>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36" name="Google Shape;736;p118"/>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37" name="Shape 737"/>
        <p:cNvGrpSpPr/>
        <p:nvPr/>
      </p:nvGrpSpPr>
      <p:grpSpPr>
        <a:xfrm>
          <a:off x="0" y="0"/>
          <a:ext cx="0" cy="0"/>
          <a:chOff x="0" y="0"/>
          <a:chExt cx="0" cy="0"/>
        </a:xfrm>
      </p:grpSpPr>
      <p:sp>
        <p:nvSpPr>
          <p:cNvPr id="738" name="Google Shape;738;p119"/>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739" name="Google Shape;739;p119"/>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740" name="Google Shape;740;p119"/>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41" name="Google Shape;741;p119"/>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42" name="Shape 742"/>
        <p:cNvGrpSpPr/>
        <p:nvPr/>
      </p:nvGrpSpPr>
      <p:grpSpPr>
        <a:xfrm>
          <a:off x="0" y="0"/>
          <a:ext cx="0" cy="0"/>
          <a:chOff x="0" y="0"/>
          <a:chExt cx="0" cy="0"/>
        </a:xfrm>
      </p:grpSpPr>
      <p:sp>
        <p:nvSpPr>
          <p:cNvPr id="743" name="Google Shape;743;p120"/>
          <p:cNvSpPr/>
          <p:nvPr>
            <p:ph idx="2" type="pic"/>
          </p:nvPr>
        </p:nvSpPr>
        <p:spPr>
          <a:xfrm>
            <a:off x="0" y="0"/>
            <a:ext cx="9144000" cy="5143500"/>
          </a:xfrm>
          <a:prstGeom prst="rect">
            <a:avLst/>
          </a:prstGeom>
          <a:noFill/>
          <a:ln>
            <a:noFill/>
          </a:ln>
        </p:spPr>
      </p:sp>
      <p:sp>
        <p:nvSpPr>
          <p:cNvPr id="744" name="Google Shape;744;p120"/>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45" name="Shape 745"/>
        <p:cNvGrpSpPr/>
        <p:nvPr/>
      </p:nvGrpSpPr>
      <p:grpSpPr>
        <a:xfrm>
          <a:off x="0" y="0"/>
          <a:ext cx="0" cy="0"/>
          <a:chOff x="0" y="0"/>
          <a:chExt cx="0" cy="0"/>
        </a:xfrm>
      </p:grpSpPr>
      <p:sp>
        <p:nvSpPr>
          <p:cNvPr id="746" name="Google Shape;746;p121"/>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747" name="Google Shape;747;p121"/>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748" name="Google Shape;748;p121"/>
          <p:cNvSpPr/>
          <p:nvPr>
            <p:ph idx="2" type="pic"/>
          </p:nvPr>
        </p:nvSpPr>
        <p:spPr>
          <a:xfrm>
            <a:off x="713225" y="539400"/>
            <a:ext cx="3731100" cy="3731100"/>
          </a:xfrm>
          <a:prstGeom prst="ellipse">
            <a:avLst/>
          </a:prstGeom>
          <a:noFill/>
          <a:ln>
            <a:noFill/>
          </a:ln>
        </p:spPr>
      </p:sp>
      <p:sp>
        <p:nvSpPr>
          <p:cNvPr id="749" name="Google Shape;749;p121"/>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750" name="Shape 750"/>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751" name="Shape 751"/>
        <p:cNvGrpSpPr/>
        <p:nvPr/>
      </p:nvGrpSpPr>
      <p:grpSpPr>
        <a:xfrm>
          <a:off x="0" y="0"/>
          <a:ext cx="0" cy="0"/>
          <a:chOff x="0" y="0"/>
          <a:chExt cx="0" cy="0"/>
        </a:xfrm>
      </p:grpSpPr>
      <p:pic>
        <p:nvPicPr>
          <p:cNvPr id="752" name="Google Shape;752;p123"/>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753" name="Google Shape;753;p12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54" name="Google Shape;754;p123"/>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55" name="Google Shape;755;p123"/>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56" name="Google Shape;756;p123"/>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57" name="Google Shape;757;p123"/>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58" name="Google Shape;758;p123"/>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59" name="Google Shape;759;p123"/>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60" name="Google Shape;760;p123"/>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61" name="Google Shape;761;p123"/>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62" name="Google Shape;762;p123"/>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63" name="Google Shape;763;p123"/>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764" name="Google Shape;764;p123"/>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65" name="Google Shape;765;p123"/>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766" name="Google Shape;766;p123"/>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767" name="Shape 767"/>
        <p:cNvGrpSpPr/>
        <p:nvPr/>
      </p:nvGrpSpPr>
      <p:grpSpPr>
        <a:xfrm>
          <a:off x="0" y="0"/>
          <a:ext cx="0" cy="0"/>
          <a:chOff x="0" y="0"/>
          <a:chExt cx="0" cy="0"/>
        </a:xfrm>
      </p:grpSpPr>
      <p:sp>
        <p:nvSpPr>
          <p:cNvPr id="768" name="Google Shape;768;p12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69" name="Google Shape;769;p124"/>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770" name="Google Shape;770;p124"/>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71" name="Google Shape;771;p124"/>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772" name="Shape 772"/>
        <p:cNvGrpSpPr/>
        <p:nvPr/>
      </p:nvGrpSpPr>
      <p:grpSpPr>
        <a:xfrm>
          <a:off x="0" y="0"/>
          <a:ext cx="0" cy="0"/>
          <a:chOff x="0" y="0"/>
          <a:chExt cx="0" cy="0"/>
        </a:xfrm>
      </p:grpSpPr>
      <p:pic>
        <p:nvPicPr>
          <p:cNvPr id="773" name="Google Shape;773;p125"/>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774" name="Google Shape;774;p125"/>
          <p:cNvGrpSpPr/>
          <p:nvPr/>
        </p:nvGrpSpPr>
        <p:grpSpPr>
          <a:xfrm>
            <a:off x="-593950" y="-349172"/>
            <a:ext cx="9772113" cy="2879246"/>
            <a:chOff x="-670150" y="-349172"/>
            <a:chExt cx="9772113" cy="2879246"/>
          </a:xfrm>
        </p:grpSpPr>
        <p:sp>
          <p:nvSpPr>
            <p:cNvPr id="775" name="Google Shape;775;p125"/>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76" name="Google Shape;776;p125"/>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777" name="Google Shape;777;p125"/>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78" name="Google Shape;778;p125"/>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779" name="Google Shape;779;p125"/>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780" name="Google Shape;780;p125"/>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781" name="Google Shape;781;p125"/>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82" name="Google Shape;782;p125"/>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83" name="Google Shape;783;p125"/>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50" name="Shape 50"/>
        <p:cNvGrpSpPr/>
        <p:nvPr/>
      </p:nvGrpSpPr>
      <p:grpSpPr>
        <a:xfrm>
          <a:off x="0" y="0"/>
          <a:ext cx="0" cy="0"/>
          <a:chOff x="0" y="0"/>
          <a:chExt cx="0" cy="0"/>
        </a:xfrm>
      </p:grpSpPr>
      <p:sp>
        <p:nvSpPr>
          <p:cNvPr id="51" name="Google Shape;51;p13"/>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2" name="Google Shape;52;p13"/>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53" name="Google Shape;53;p13"/>
          <p:cNvSpPr txBox="1"/>
          <p:nvPr>
            <p:ph type="ctrTitle"/>
          </p:nvPr>
        </p:nvSpPr>
        <p:spPr>
          <a:xfrm>
            <a:off x="713225" y="1940275"/>
            <a:ext cx="4007700" cy="2187900"/>
          </a:xfrm>
          <a:prstGeom prst="rect">
            <a:avLst/>
          </a:prstGeom>
        </p:spPr>
        <p:txBody>
          <a:bodyPr anchorCtr="0" anchor="b" bIns="91425" lIns="91425" spcFirstLastPara="1" rIns="91425" wrap="square" tIns="91425">
            <a:norm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4" name="Google Shape;54;p13"/>
          <p:cNvSpPr txBox="1"/>
          <p:nvPr>
            <p:ph idx="1" type="subTitle"/>
          </p:nvPr>
        </p:nvSpPr>
        <p:spPr>
          <a:xfrm>
            <a:off x="713225" y="4128100"/>
            <a:ext cx="3639300" cy="4758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55" name="Google Shape;55;p13"/>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784" name="Shape 784"/>
        <p:cNvGrpSpPr/>
        <p:nvPr/>
      </p:nvGrpSpPr>
      <p:grpSpPr>
        <a:xfrm>
          <a:off x="0" y="0"/>
          <a:ext cx="0" cy="0"/>
          <a:chOff x="0" y="0"/>
          <a:chExt cx="0" cy="0"/>
        </a:xfrm>
      </p:grpSpPr>
      <p:sp>
        <p:nvSpPr>
          <p:cNvPr id="785" name="Google Shape;785;p12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86" name="Google Shape;786;p126"/>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787" name="Google Shape;787;p126"/>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788" name="Google Shape;788;p126"/>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789" name="Google Shape;789;p126"/>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790" name="Google Shape;790;p126"/>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91" name="Google Shape;791;p126"/>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92" name="Google Shape;792;p126"/>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793" name="Google Shape;793;p126"/>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794" name="Google Shape;794;p126"/>
          <p:cNvGrpSpPr/>
          <p:nvPr/>
        </p:nvGrpSpPr>
        <p:grpSpPr>
          <a:xfrm>
            <a:off x="-2717652" y="-116109"/>
            <a:ext cx="12219886" cy="6475168"/>
            <a:chOff x="-2717652" y="-116109"/>
            <a:chExt cx="12219886" cy="6475168"/>
          </a:xfrm>
        </p:grpSpPr>
        <p:sp>
          <p:nvSpPr>
            <p:cNvPr id="795" name="Google Shape;795;p126"/>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96" name="Google Shape;796;p126"/>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797" name="Google Shape;797;p126"/>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798" name="Shape 798"/>
        <p:cNvGrpSpPr/>
        <p:nvPr/>
      </p:nvGrpSpPr>
      <p:grpSpPr>
        <a:xfrm>
          <a:off x="0" y="0"/>
          <a:ext cx="0" cy="0"/>
          <a:chOff x="0" y="0"/>
          <a:chExt cx="0" cy="0"/>
        </a:xfrm>
      </p:grpSpPr>
      <p:sp>
        <p:nvSpPr>
          <p:cNvPr id="799" name="Google Shape;799;p12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00" name="Google Shape;800;p127"/>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1" name="Google Shape;801;p127"/>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2" name="Google Shape;802;p127"/>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3" name="Google Shape;803;p127"/>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4" name="Google Shape;804;p127"/>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5" name="Google Shape;805;p127"/>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806" name="Google Shape;806;p127"/>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07" name="Google Shape;807;p127"/>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08" name="Google Shape;808;p127"/>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09" name="Google Shape;809;p127"/>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10" name="Google Shape;810;p127"/>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11" name="Google Shape;811;p127"/>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12" name="Google Shape;812;p127"/>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13" name="Google Shape;813;p127"/>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814" name="Shape 814"/>
        <p:cNvGrpSpPr/>
        <p:nvPr/>
      </p:nvGrpSpPr>
      <p:grpSpPr>
        <a:xfrm>
          <a:off x="0" y="0"/>
          <a:ext cx="0" cy="0"/>
          <a:chOff x="0" y="0"/>
          <a:chExt cx="0" cy="0"/>
        </a:xfrm>
      </p:grpSpPr>
      <p:sp>
        <p:nvSpPr>
          <p:cNvPr id="815" name="Google Shape;815;p128"/>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16" name="Google Shape;816;p128"/>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17" name="Google Shape;817;p128"/>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18" name="Google Shape;818;p128"/>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19" name="Google Shape;819;p128"/>
          <p:cNvSpPr/>
          <p:nvPr>
            <p:ph idx="4" type="pic"/>
          </p:nvPr>
        </p:nvSpPr>
        <p:spPr>
          <a:xfrm>
            <a:off x="5486700" y="1099600"/>
            <a:ext cx="2944200" cy="2944200"/>
          </a:xfrm>
          <a:prstGeom prst="ellipse">
            <a:avLst/>
          </a:prstGeom>
          <a:noFill/>
          <a:ln>
            <a:noFill/>
          </a:ln>
        </p:spPr>
      </p:sp>
      <p:sp>
        <p:nvSpPr>
          <p:cNvPr id="820" name="Google Shape;820;p128"/>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21" name="Google Shape;821;p128"/>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22" name="Google Shape;822;p128"/>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23" name="Google Shape;823;p128"/>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824" name="Shape 824"/>
        <p:cNvGrpSpPr/>
        <p:nvPr/>
      </p:nvGrpSpPr>
      <p:grpSpPr>
        <a:xfrm>
          <a:off x="0" y="0"/>
          <a:ext cx="0" cy="0"/>
          <a:chOff x="0" y="0"/>
          <a:chExt cx="0" cy="0"/>
        </a:xfrm>
      </p:grpSpPr>
      <p:sp>
        <p:nvSpPr>
          <p:cNvPr id="825" name="Google Shape;825;p12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826" name="Google Shape;826;p129"/>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27" name="Google Shape;827;p129"/>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828" name="Shape 828"/>
        <p:cNvGrpSpPr/>
        <p:nvPr/>
      </p:nvGrpSpPr>
      <p:grpSpPr>
        <a:xfrm>
          <a:off x="0" y="0"/>
          <a:ext cx="0" cy="0"/>
          <a:chOff x="0" y="0"/>
          <a:chExt cx="0" cy="0"/>
        </a:xfrm>
      </p:grpSpPr>
      <p:sp>
        <p:nvSpPr>
          <p:cNvPr id="829" name="Google Shape;829;p13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830" name="Google Shape;830;p130"/>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31" name="Google Shape;831;p130"/>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832" name="Shape 832"/>
        <p:cNvGrpSpPr/>
        <p:nvPr/>
      </p:nvGrpSpPr>
      <p:grpSpPr>
        <a:xfrm>
          <a:off x="0" y="0"/>
          <a:ext cx="0" cy="0"/>
          <a:chOff x="0" y="0"/>
          <a:chExt cx="0" cy="0"/>
        </a:xfrm>
      </p:grpSpPr>
      <p:sp>
        <p:nvSpPr>
          <p:cNvPr id="833" name="Google Shape;833;p131"/>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34" name="Google Shape;834;p131"/>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835" name="Google Shape;835;p131"/>
          <p:cNvSpPr/>
          <p:nvPr>
            <p:ph idx="2" type="pic"/>
          </p:nvPr>
        </p:nvSpPr>
        <p:spPr>
          <a:xfrm>
            <a:off x="713225" y="821950"/>
            <a:ext cx="3499500" cy="3499500"/>
          </a:xfrm>
          <a:prstGeom prst="ellipse">
            <a:avLst/>
          </a:prstGeom>
          <a:noFill/>
          <a:ln>
            <a:noFill/>
          </a:ln>
        </p:spPr>
      </p:sp>
      <p:sp>
        <p:nvSpPr>
          <p:cNvPr id="836" name="Google Shape;836;p131"/>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837" name="Google Shape;837;p131"/>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38" name="Google Shape;838;p131"/>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839" name="Shape 839"/>
        <p:cNvGrpSpPr/>
        <p:nvPr/>
      </p:nvGrpSpPr>
      <p:grpSpPr>
        <a:xfrm>
          <a:off x="0" y="0"/>
          <a:ext cx="0" cy="0"/>
          <a:chOff x="0" y="0"/>
          <a:chExt cx="0" cy="0"/>
        </a:xfrm>
      </p:grpSpPr>
      <p:sp>
        <p:nvSpPr>
          <p:cNvPr id="840" name="Google Shape;840;p132"/>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41" name="Google Shape;841;p132"/>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842" name="Shape 842"/>
        <p:cNvGrpSpPr/>
        <p:nvPr/>
      </p:nvGrpSpPr>
      <p:grpSpPr>
        <a:xfrm>
          <a:off x="0" y="0"/>
          <a:ext cx="0" cy="0"/>
          <a:chOff x="0" y="0"/>
          <a:chExt cx="0" cy="0"/>
        </a:xfrm>
      </p:grpSpPr>
      <p:grpSp>
        <p:nvGrpSpPr>
          <p:cNvPr id="843" name="Google Shape;843;p133"/>
          <p:cNvGrpSpPr/>
          <p:nvPr/>
        </p:nvGrpSpPr>
        <p:grpSpPr>
          <a:xfrm>
            <a:off x="-150448" y="-903971"/>
            <a:ext cx="12044160" cy="3030817"/>
            <a:chOff x="-150448" y="-903971"/>
            <a:chExt cx="12044160" cy="3030817"/>
          </a:xfrm>
        </p:grpSpPr>
        <p:sp>
          <p:nvSpPr>
            <p:cNvPr id="844" name="Google Shape;844;p133"/>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45" name="Google Shape;845;p133"/>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846" name="Google Shape;846;p133"/>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847" name="Shape 847"/>
        <p:cNvGrpSpPr/>
        <p:nvPr/>
      </p:nvGrpSpPr>
      <p:grpSpPr>
        <a:xfrm>
          <a:off x="0" y="0"/>
          <a:ext cx="0" cy="0"/>
          <a:chOff x="0" y="0"/>
          <a:chExt cx="0" cy="0"/>
        </a:xfrm>
      </p:grpSpPr>
      <p:sp>
        <p:nvSpPr>
          <p:cNvPr id="848" name="Google Shape;848;p134"/>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49" name="Google Shape;849;p134"/>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53" name="Shape 853"/>
        <p:cNvGrpSpPr/>
        <p:nvPr/>
      </p:nvGrpSpPr>
      <p:grpSpPr>
        <a:xfrm>
          <a:off x="0" y="0"/>
          <a:ext cx="0" cy="0"/>
          <a:chOff x="0" y="0"/>
          <a:chExt cx="0" cy="0"/>
        </a:xfrm>
      </p:grpSpPr>
      <p:sp>
        <p:nvSpPr>
          <p:cNvPr id="854" name="Google Shape;854;p136"/>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55" name="Google Shape;855;p136"/>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856" name="Google Shape;856;p136"/>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857" name="Google Shape;857;p136"/>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858" name="Google Shape;858;p136"/>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56" name="Shape 56"/>
        <p:cNvGrpSpPr/>
        <p:nvPr/>
      </p:nvGrpSpPr>
      <p:grpSpPr>
        <a:xfrm>
          <a:off x="0" y="0"/>
          <a:ext cx="0" cy="0"/>
          <a:chOff x="0" y="0"/>
          <a:chExt cx="0" cy="0"/>
        </a:xfrm>
      </p:grpSpPr>
      <p:sp>
        <p:nvSpPr>
          <p:cNvPr id="57" name="Google Shape;57;p14"/>
          <p:cNvSpPr txBox="1"/>
          <p:nvPr>
            <p:ph type="title"/>
          </p:nvPr>
        </p:nvSpPr>
        <p:spPr>
          <a:xfrm>
            <a:off x="720000" y="539400"/>
            <a:ext cx="7704000" cy="572700"/>
          </a:xfrm>
          <a:prstGeom prst="rect">
            <a:avLst/>
          </a:prstGeom>
        </p:spPr>
        <p:txBody>
          <a:bodyPr anchorCtr="0" anchor="t" bIns="91425" lIns="91425" spcFirstLastPara="1" rIns="91425" wrap="square" tIns="91425">
            <a:norm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58" name="Google Shape;58;p14"/>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9" name="Google Shape;59;p14"/>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59" name="Shape 859"/>
        <p:cNvGrpSpPr/>
        <p:nvPr/>
      </p:nvGrpSpPr>
      <p:grpSpPr>
        <a:xfrm>
          <a:off x="0" y="0"/>
          <a:ext cx="0" cy="0"/>
          <a:chOff x="0" y="0"/>
          <a:chExt cx="0" cy="0"/>
        </a:xfrm>
      </p:grpSpPr>
      <p:sp>
        <p:nvSpPr>
          <p:cNvPr id="860" name="Google Shape;860;p137"/>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861" name="Google Shape;861;p137"/>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862" name="Google Shape;862;p137"/>
          <p:cNvSpPr/>
          <p:nvPr>
            <p:ph idx="3" type="pic"/>
          </p:nvPr>
        </p:nvSpPr>
        <p:spPr>
          <a:xfrm>
            <a:off x="713226" y="956050"/>
            <a:ext cx="3231300" cy="3231300"/>
          </a:xfrm>
          <a:prstGeom prst="ellipse">
            <a:avLst/>
          </a:prstGeom>
          <a:noFill/>
          <a:ln>
            <a:noFill/>
          </a:ln>
        </p:spPr>
      </p:sp>
      <p:sp>
        <p:nvSpPr>
          <p:cNvPr id="863" name="Google Shape;863;p137"/>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64" name="Shape 864"/>
        <p:cNvGrpSpPr/>
        <p:nvPr/>
      </p:nvGrpSpPr>
      <p:grpSpPr>
        <a:xfrm>
          <a:off x="0" y="0"/>
          <a:ext cx="0" cy="0"/>
          <a:chOff x="0" y="0"/>
          <a:chExt cx="0" cy="0"/>
        </a:xfrm>
      </p:grpSpPr>
      <p:sp>
        <p:nvSpPr>
          <p:cNvPr id="865" name="Google Shape;865;p13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66" name="Google Shape;866;p138"/>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867" name="Google Shape;867;p138"/>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868" name="Google Shape;868;p138"/>
          <p:cNvGrpSpPr/>
          <p:nvPr/>
        </p:nvGrpSpPr>
        <p:grpSpPr>
          <a:xfrm>
            <a:off x="-670150" y="-349172"/>
            <a:ext cx="9772113" cy="2879246"/>
            <a:chOff x="-670150" y="-349172"/>
            <a:chExt cx="9772113" cy="2879246"/>
          </a:xfrm>
        </p:grpSpPr>
        <p:sp>
          <p:nvSpPr>
            <p:cNvPr id="869" name="Google Shape;869;p138"/>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70" name="Google Shape;870;p138"/>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71" name="Shape 871"/>
        <p:cNvGrpSpPr/>
        <p:nvPr/>
      </p:nvGrpSpPr>
      <p:grpSpPr>
        <a:xfrm>
          <a:off x="0" y="0"/>
          <a:ext cx="0" cy="0"/>
          <a:chOff x="0" y="0"/>
          <a:chExt cx="0" cy="0"/>
        </a:xfrm>
      </p:grpSpPr>
      <p:sp>
        <p:nvSpPr>
          <p:cNvPr id="872" name="Google Shape;872;p13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73" name="Google Shape;873;p139"/>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874" name="Google Shape;874;p139"/>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875" name="Google Shape;875;p139"/>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76" name="Google Shape;876;p139"/>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77" name="Google Shape;877;p139"/>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78" name="Google Shape;878;p139"/>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9" name="Shape 879"/>
        <p:cNvGrpSpPr/>
        <p:nvPr/>
      </p:nvGrpSpPr>
      <p:grpSpPr>
        <a:xfrm>
          <a:off x="0" y="0"/>
          <a:ext cx="0" cy="0"/>
          <a:chOff x="0" y="0"/>
          <a:chExt cx="0" cy="0"/>
        </a:xfrm>
      </p:grpSpPr>
      <p:sp>
        <p:nvSpPr>
          <p:cNvPr id="880" name="Google Shape;880;p14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881" name="Google Shape;881;p140"/>
          <p:cNvGrpSpPr/>
          <p:nvPr/>
        </p:nvGrpSpPr>
        <p:grpSpPr>
          <a:xfrm>
            <a:off x="-150448" y="-903971"/>
            <a:ext cx="12044160" cy="3030817"/>
            <a:chOff x="-150448" y="-903971"/>
            <a:chExt cx="12044160" cy="3030817"/>
          </a:xfrm>
        </p:grpSpPr>
        <p:sp>
          <p:nvSpPr>
            <p:cNvPr id="882" name="Google Shape;882;p140"/>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83" name="Google Shape;883;p140"/>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884" name="Google Shape;884;p140"/>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85" name="Shape 885"/>
        <p:cNvGrpSpPr/>
        <p:nvPr/>
      </p:nvGrpSpPr>
      <p:grpSpPr>
        <a:xfrm>
          <a:off x="0" y="0"/>
          <a:ext cx="0" cy="0"/>
          <a:chOff x="0" y="0"/>
          <a:chExt cx="0" cy="0"/>
        </a:xfrm>
      </p:grpSpPr>
      <p:sp>
        <p:nvSpPr>
          <p:cNvPr id="886" name="Google Shape;886;p141"/>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887" name="Google Shape;887;p141"/>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88" name="Google Shape;888;p141"/>
          <p:cNvSpPr/>
          <p:nvPr>
            <p:ph idx="2" type="pic"/>
          </p:nvPr>
        </p:nvSpPr>
        <p:spPr>
          <a:xfrm>
            <a:off x="5111300" y="911950"/>
            <a:ext cx="3319500" cy="3319500"/>
          </a:xfrm>
          <a:prstGeom prst="ellipse">
            <a:avLst/>
          </a:prstGeom>
          <a:noFill/>
          <a:ln>
            <a:noFill/>
          </a:ln>
        </p:spPr>
      </p:sp>
      <p:sp>
        <p:nvSpPr>
          <p:cNvPr id="889" name="Google Shape;889;p141"/>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90" name="Google Shape;890;p141"/>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91" name="Shape 891"/>
        <p:cNvGrpSpPr/>
        <p:nvPr/>
      </p:nvGrpSpPr>
      <p:grpSpPr>
        <a:xfrm>
          <a:off x="0" y="0"/>
          <a:ext cx="0" cy="0"/>
          <a:chOff x="0" y="0"/>
          <a:chExt cx="0" cy="0"/>
        </a:xfrm>
      </p:grpSpPr>
      <p:sp>
        <p:nvSpPr>
          <p:cNvPr id="892" name="Google Shape;892;p142"/>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93" name="Google Shape;893;p142"/>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94" name="Google Shape;894;p142"/>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95" name="Shape 895"/>
        <p:cNvGrpSpPr/>
        <p:nvPr/>
      </p:nvGrpSpPr>
      <p:grpSpPr>
        <a:xfrm>
          <a:off x="0" y="0"/>
          <a:ext cx="0" cy="0"/>
          <a:chOff x="0" y="0"/>
          <a:chExt cx="0" cy="0"/>
        </a:xfrm>
      </p:grpSpPr>
      <p:sp>
        <p:nvSpPr>
          <p:cNvPr id="896" name="Google Shape;896;p143"/>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897" name="Google Shape;897;p143"/>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898" name="Google Shape;898;p143"/>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99" name="Google Shape;899;p143"/>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00" name="Shape 900"/>
        <p:cNvGrpSpPr/>
        <p:nvPr/>
      </p:nvGrpSpPr>
      <p:grpSpPr>
        <a:xfrm>
          <a:off x="0" y="0"/>
          <a:ext cx="0" cy="0"/>
          <a:chOff x="0" y="0"/>
          <a:chExt cx="0" cy="0"/>
        </a:xfrm>
      </p:grpSpPr>
      <p:sp>
        <p:nvSpPr>
          <p:cNvPr id="901" name="Google Shape;901;p144"/>
          <p:cNvSpPr/>
          <p:nvPr>
            <p:ph idx="2" type="pic"/>
          </p:nvPr>
        </p:nvSpPr>
        <p:spPr>
          <a:xfrm>
            <a:off x="0" y="0"/>
            <a:ext cx="9144000" cy="5143500"/>
          </a:xfrm>
          <a:prstGeom prst="rect">
            <a:avLst/>
          </a:prstGeom>
          <a:noFill/>
          <a:ln>
            <a:noFill/>
          </a:ln>
        </p:spPr>
      </p:sp>
      <p:sp>
        <p:nvSpPr>
          <p:cNvPr id="902" name="Google Shape;902;p144"/>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03" name="Shape 903"/>
        <p:cNvGrpSpPr/>
        <p:nvPr/>
      </p:nvGrpSpPr>
      <p:grpSpPr>
        <a:xfrm>
          <a:off x="0" y="0"/>
          <a:ext cx="0" cy="0"/>
          <a:chOff x="0" y="0"/>
          <a:chExt cx="0" cy="0"/>
        </a:xfrm>
      </p:grpSpPr>
      <p:sp>
        <p:nvSpPr>
          <p:cNvPr id="904" name="Google Shape;904;p145"/>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905" name="Google Shape;905;p145"/>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906" name="Google Shape;906;p145"/>
          <p:cNvSpPr/>
          <p:nvPr>
            <p:ph idx="2" type="pic"/>
          </p:nvPr>
        </p:nvSpPr>
        <p:spPr>
          <a:xfrm>
            <a:off x="713225" y="539400"/>
            <a:ext cx="3731100" cy="3731100"/>
          </a:xfrm>
          <a:prstGeom prst="ellipse">
            <a:avLst/>
          </a:prstGeom>
          <a:noFill/>
          <a:ln>
            <a:noFill/>
          </a:ln>
        </p:spPr>
      </p:sp>
      <p:sp>
        <p:nvSpPr>
          <p:cNvPr id="907" name="Google Shape;907;p145"/>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908" name="Shape 908"/>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3" name="Shape 63"/>
        <p:cNvGrpSpPr/>
        <p:nvPr/>
      </p:nvGrpSpPr>
      <p:grpSpPr>
        <a:xfrm>
          <a:off x="0" y="0"/>
          <a:ext cx="0" cy="0"/>
          <a:chOff x="0" y="0"/>
          <a:chExt cx="0" cy="0"/>
        </a:xfrm>
      </p:grpSpPr>
      <p:sp>
        <p:nvSpPr>
          <p:cNvPr id="64" name="Google Shape;64;p16"/>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5" name="Google Shape;65;p16"/>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66" name="Google Shape;66;p16"/>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7" name="Google Shape;67;p16"/>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68" name="Google Shape;68;p16"/>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909" name="Shape 909"/>
        <p:cNvGrpSpPr/>
        <p:nvPr/>
      </p:nvGrpSpPr>
      <p:grpSpPr>
        <a:xfrm>
          <a:off x="0" y="0"/>
          <a:ext cx="0" cy="0"/>
          <a:chOff x="0" y="0"/>
          <a:chExt cx="0" cy="0"/>
        </a:xfrm>
      </p:grpSpPr>
      <p:pic>
        <p:nvPicPr>
          <p:cNvPr id="910" name="Google Shape;910;p147"/>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911" name="Google Shape;911;p14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12" name="Google Shape;912;p147"/>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13" name="Google Shape;913;p147"/>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14" name="Google Shape;914;p147"/>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15" name="Google Shape;915;p147"/>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16" name="Google Shape;916;p147"/>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17" name="Google Shape;917;p147"/>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18" name="Google Shape;918;p147"/>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19" name="Google Shape;919;p147"/>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20" name="Google Shape;920;p147"/>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21" name="Google Shape;921;p147"/>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922" name="Google Shape;922;p147"/>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23" name="Google Shape;923;p147"/>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924" name="Google Shape;924;p147"/>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925" name="Shape 925"/>
        <p:cNvGrpSpPr/>
        <p:nvPr/>
      </p:nvGrpSpPr>
      <p:grpSpPr>
        <a:xfrm>
          <a:off x="0" y="0"/>
          <a:ext cx="0" cy="0"/>
          <a:chOff x="0" y="0"/>
          <a:chExt cx="0" cy="0"/>
        </a:xfrm>
      </p:grpSpPr>
      <p:sp>
        <p:nvSpPr>
          <p:cNvPr id="926" name="Google Shape;926;p14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27" name="Google Shape;927;p148"/>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928" name="Google Shape;928;p148"/>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29" name="Google Shape;929;p148"/>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930" name="Shape 930"/>
        <p:cNvGrpSpPr/>
        <p:nvPr/>
      </p:nvGrpSpPr>
      <p:grpSpPr>
        <a:xfrm>
          <a:off x="0" y="0"/>
          <a:ext cx="0" cy="0"/>
          <a:chOff x="0" y="0"/>
          <a:chExt cx="0" cy="0"/>
        </a:xfrm>
      </p:grpSpPr>
      <p:pic>
        <p:nvPicPr>
          <p:cNvPr id="931" name="Google Shape;931;p149"/>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932" name="Google Shape;932;p149"/>
          <p:cNvGrpSpPr/>
          <p:nvPr/>
        </p:nvGrpSpPr>
        <p:grpSpPr>
          <a:xfrm>
            <a:off x="-593950" y="-349172"/>
            <a:ext cx="9772113" cy="2879246"/>
            <a:chOff x="-670150" y="-349172"/>
            <a:chExt cx="9772113" cy="2879246"/>
          </a:xfrm>
        </p:grpSpPr>
        <p:sp>
          <p:nvSpPr>
            <p:cNvPr id="933" name="Google Shape;933;p149"/>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34" name="Google Shape;934;p149"/>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935" name="Google Shape;935;p149"/>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36" name="Google Shape;936;p149"/>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37" name="Google Shape;937;p149"/>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38" name="Google Shape;938;p149"/>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39" name="Google Shape;939;p149"/>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40" name="Google Shape;940;p149"/>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41" name="Google Shape;941;p149"/>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942" name="Shape 942"/>
        <p:cNvGrpSpPr/>
        <p:nvPr/>
      </p:nvGrpSpPr>
      <p:grpSpPr>
        <a:xfrm>
          <a:off x="0" y="0"/>
          <a:ext cx="0" cy="0"/>
          <a:chOff x="0" y="0"/>
          <a:chExt cx="0" cy="0"/>
        </a:xfrm>
      </p:grpSpPr>
      <p:sp>
        <p:nvSpPr>
          <p:cNvPr id="943" name="Google Shape;943;p15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44" name="Google Shape;944;p150"/>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945" name="Google Shape;945;p150"/>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946" name="Google Shape;946;p150"/>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947" name="Google Shape;947;p150"/>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948" name="Google Shape;948;p150"/>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49" name="Google Shape;949;p150"/>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50" name="Google Shape;950;p150"/>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51" name="Google Shape;951;p150"/>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952" name="Google Shape;952;p150"/>
          <p:cNvGrpSpPr/>
          <p:nvPr/>
        </p:nvGrpSpPr>
        <p:grpSpPr>
          <a:xfrm>
            <a:off x="-2717652" y="-116109"/>
            <a:ext cx="12219886" cy="6475168"/>
            <a:chOff x="-2717652" y="-116109"/>
            <a:chExt cx="12219886" cy="6475168"/>
          </a:xfrm>
        </p:grpSpPr>
        <p:sp>
          <p:nvSpPr>
            <p:cNvPr id="953" name="Google Shape;953;p150"/>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54" name="Google Shape;954;p150"/>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955" name="Google Shape;955;p150"/>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956" name="Shape 956"/>
        <p:cNvGrpSpPr/>
        <p:nvPr/>
      </p:nvGrpSpPr>
      <p:grpSpPr>
        <a:xfrm>
          <a:off x="0" y="0"/>
          <a:ext cx="0" cy="0"/>
          <a:chOff x="0" y="0"/>
          <a:chExt cx="0" cy="0"/>
        </a:xfrm>
      </p:grpSpPr>
      <p:sp>
        <p:nvSpPr>
          <p:cNvPr id="957" name="Google Shape;957;p15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58" name="Google Shape;958;p151"/>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59" name="Google Shape;959;p151"/>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60" name="Google Shape;960;p151"/>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61" name="Google Shape;961;p151"/>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62" name="Google Shape;962;p151"/>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63" name="Google Shape;963;p151"/>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964" name="Google Shape;964;p151"/>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65" name="Google Shape;965;p151"/>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66" name="Google Shape;966;p151"/>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67" name="Google Shape;967;p151"/>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68" name="Google Shape;968;p151"/>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69" name="Google Shape;969;p151"/>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970" name="Google Shape;970;p151"/>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71" name="Google Shape;971;p151"/>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972" name="Shape 972"/>
        <p:cNvGrpSpPr/>
        <p:nvPr/>
      </p:nvGrpSpPr>
      <p:grpSpPr>
        <a:xfrm>
          <a:off x="0" y="0"/>
          <a:ext cx="0" cy="0"/>
          <a:chOff x="0" y="0"/>
          <a:chExt cx="0" cy="0"/>
        </a:xfrm>
      </p:grpSpPr>
      <p:sp>
        <p:nvSpPr>
          <p:cNvPr id="973" name="Google Shape;973;p152"/>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974" name="Google Shape;974;p152"/>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975" name="Google Shape;975;p152"/>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976" name="Google Shape;976;p152"/>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977" name="Google Shape;977;p152"/>
          <p:cNvSpPr/>
          <p:nvPr>
            <p:ph idx="4" type="pic"/>
          </p:nvPr>
        </p:nvSpPr>
        <p:spPr>
          <a:xfrm>
            <a:off x="5486700" y="1099600"/>
            <a:ext cx="2944200" cy="2944200"/>
          </a:xfrm>
          <a:prstGeom prst="ellipse">
            <a:avLst/>
          </a:prstGeom>
          <a:noFill/>
          <a:ln>
            <a:noFill/>
          </a:ln>
        </p:spPr>
      </p:sp>
      <p:sp>
        <p:nvSpPr>
          <p:cNvPr id="978" name="Google Shape;978;p152"/>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979" name="Google Shape;979;p152"/>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980" name="Google Shape;980;p152"/>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81" name="Google Shape;981;p152"/>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982" name="Shape 982"/>
        <p:cNvGrpSpPr/>
        <p:nvPr/>
      </p:nvGrpSpPr>
      <p:grpSpPr>
        <a:xfrm>
          <a:off x="0" y="0"/>
          <a:ext cx="0" cy="0"/>
          <a:chOff x="0" y="0"/>
          <a:chExt cx="0" cy="0"/>
        </a:xfrm>
      </p:grpSpPr>
      <p:sp>
        <p:nvSpPr>
          <p:cNvPr id="983" name="Google Shape;983;p15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984" name="Google Shape;984;p153"/>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85" name="Google Shape;985;p153"/>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986" name="Shape 986"/>
        <p:cNvGrpSpPr/>
        <p:nvPr/>
      </p:nvGrpSpPr>
      <p:grpSpPr>
        <a:xfrm>
          <a:off x="0" y="0"/>
          <a:ext cx="0" cy="0"/>
          <a:chOff x="0" y="0"/>
          <a:chExt cx="0" cy="0"/>
        </a:xfrm>
      </p:grpSpPr>
      <p:sp>
        <p:nvSpPr>
          <p:cNvPr id="987" name="Google Shape;987;p15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988" name="Google Shape;988;p154"/>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89" name="Google Shape;989;p154"/>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990" name="Shape 990"/>
        <p:cNvGrpSpPr/>
        <p:nvPr/>
      </p:nvGrpSpPr>
      <p:grpSpPr>
        <a:xfrm>
          <a:off x="0" y="0"/>
          <a:ext cx="0" cy="0"/>
          <a:chOff x="0" y="0"/>
          <a:chExt cx="0" cy="0"/>
        </a:xfrm>
      </p:grpSpPr>
      <p:sp>
        <p:nvSpPr>
          <p:cNvPr id="991" name="Google Shape;991;p155"/>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92" name="Google Shape;992;p155"/>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993" name="Google Shape;993;p155"/>
          <p:cNvSpPr/>
          <p:nvPr>
            <p:ph idx="2" type="pic"/>
          </p:nvPr>
        </p:nvSpPr>
        <p:spPr>
          <a:xfrm>
            <a:off x="713225" y="821950"/>
            <a:ext cx="3499500" cy="3499500"/>
          </a:xfrm>
          <a:prstGeom prst="ellipse">
            <a:avLst/>
          </a:prstGeom>
          <a:noFill/>
          <a:ln>
            <a:noFill/>
          </a:ln>
        </p:spPr>
      </p:sp>
      <p:sp>
        <p:nvSpPr>
          <p:cNvPr id="994" name="Google Shape;994;p155"/>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995" name="Google Shape;995;p155"/>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96" name="Google Shape;996;p155"/>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997" name="Shape 997"/>
        <p:cNvGrpSpPr/>
        <p:nvPr/>
      </p:nvGrpSpPr>
      <p:grpSpPr>
        <a:xfrm>
          <a:off x="0" y="0"/>
          <a:ext cx="0" cy="0"/>
          <a:chOff x="0" y="0"/>
          <a:chExt cx="0" cy="0"/>
        </a:xfrm>
      </p:grpSpPr>
      <p:sp>
        <p:nvSpPr>
          <p:cNvPr id="998" name="Google Shape;998;p156"/>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999" name="Google Shape;999;p156"/>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9" name="Shape 69"/>
        <p:cNvGrpSpPr/>
        <p:nvPr/>
      </p:nvGrpSpPr>
      <p:grpSpPr>
        <a:xfrm>
          <a:off x="0" y="0"/>
          <a:ext cx="0" cy="0"/>
          <a:chOff x="0" y="0"/>
          <a:chExt cx="0" cy="0"/>
        </a:xfrm>
      </p:grpSpPr>
      <p:sp>
        <p:nvSpPr>
          <p:cNvPr id="70" name="Google Shape;70;p17"/>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71" name="Google Shape;71;p17"/>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72" name="Google Shape;72;p17"/>
          <p:cNvSpPr/>
          <p:nvPr>
            <p:ph idx="3" type="pic"/>
          </p:nvPr>
        </p:nvSpPr>
        <p:spPr>
          <a:xfrm>
            <a:off x="713226" y="956050"/>
            <a:ext cx="3231300" cy="3231300"/>
          </a:xfrm>
          <a:prstGeom prst="ellipse">
            <a:avLst/>
          </a:prstGeom>
          <a:noFill/>
          <a:ln>
            <a:noFill/>
          </a:ln>
        </p:spPr>
      </p:sp>
      <p:sp>
        <p:nvSpPr>
          <p:cNvPr id="73" name="Google Shape;73;p17"/>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1000" name="Shape 1000"/>
        <p:cNvGrpSpPr/>
        <p:nvPr/>
      </p:nvGrpSpPr>
      <p:grpSpPr>
        <a:xfrm>
          <a:off x="0" y="0"/>
          <a:ext cx="0" cy="0"/>
          <a:chOff x="0" y="0"/>
          <a:chExt cx="0" cy="0"/>
        </a:xfrm>
      </p:grpSpPr>
      <p:grpSp>
        <p:nvGrpSpPr>
          <p:cNvPr id="1001" name="Google Shape;1001;p157"/>
          <p:cNvGrpSpPr/>
          <p:nvPr/>
        </p:nvGrpSpPr>
        <p:grpSpPr>
          <a:xfrm>
            <a:off x="-150448" y="-903971"/>
            <a:ext cx="12044160" cy="3030817"/>
            <a:chOff x="-150448" y="-903971"/>
            <a:chExt cx="12044160" cy="3030817"/>
          </a:xfrm>
        </p:grpSpPr>
        <p:sp>
          <p:nvSpPr>
            <p:cNvPr id="1002" name="Google Shape;1002;p157"/>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03" name="Google Shape;1003;p157"/>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004" name="Google Shape;1004;p157"/>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1005" name="Shape 1005"/>
        <p:cNvGrpSpPr/>
        <p:nvPr/>
      </p:nvGrpSpPr>
      <p:grpSpPr>
        <a:xfrm>
          <a:off x="0" y="0"/>
          <a:ext cx="0" cy="0"/>
          <a:chOff x="0" y="0"/>
          <a:chExt cx="0" cy="0"/>
        </a:xfrm>
      </p:grpSpPr>
      <p:sp>
        <p:nvSpPr>
          <p:cNvPr id="1006" name="Google Shape;1006;p158"/>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07" name="Google Shape;1007;p158"/>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11" name="Shape 1011"/>
        <p:cNvGrpSpPr/>
        <p:nvPr/>
      </p:nvGrpSpPr>
      <p:grpSpPr>
        <a:xfrm>
          <a:off x="0" y="0"/>
          <a:ext cx="0" cy="0"/>
          <a:chOff x="0" y="0"/>
          <a:chExt cx="0" cy="0"/>
        </a:xfrm>
      </p:grpSpPr>
      <p:sp>
        <p:nvSpPr>
          <p:cNvPr id="1012" name="Google Shape;1012;p160"/>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13" name="Google Shape;1013;p160"/>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1014" name="Google Shape;1014;p160"/>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015" name="Google Shape;1015;p160"/>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1016" name="Google Shape;1016;p160"/>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17" name="Shape 1017"/>
        <p:cNvGrpSpPr/>
        <p:nvPr/>
      </p:nvGrpSpPr>
      <p:grpSpPr>
        <a:xfrm>
          <a:off x="0" y="0"/>
          <a:ext cx="0" cy="0"/>
          <a:chOff x="0" y="0"/>
          <a:chExt cx="0" cy="0"/>
        </a:xfrm>
      </p:grpSpPr>
      <p:sp>
        <p:nvSpPr>
          <p:cNvPr id="1018" name="Google Shape;1018;p161"/>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19" name="Google Shape;1019;p161"/>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020" name="Google Shape;1020;p161"/>
          <p:cNvSpPr/>
          <p:nvPr>
            <p:ph idx="3" type="pic"/>
          </p:nvPr>
        </p:nvSpPr>
        <p:spPr>
          <a:xfrm>
            <a:off x="713226" y="956050"/>
            <a:ext cx="3231300" cy="3231300"/>
          </a:xfrm>
          <a:prstGeom prst="ellipse">
            <a:avLst/>
          </a:prstGeom>
          <a:noFill/>
          <a:ln>
            <a:noFill/>
          </a:ln>
        </p:spPr>
      </p:sp>
      <p:sp>
        <p:nvSpPr>
          <p:cNvPr id="1021" name="Google Shape;1021;p161"/>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22" name="Shape 1022"/>
        <p:cNvGrpSpPr/>
        <p:nvPr/>
      </p:nvGrpSpPr>
      <p:grpSpPr>
        <a:xfrm>
          <a:off x="0" y="0"/>
          <a:ext cx="0" cy="0"/>
          <a:chOff x="0" y="0"/>
          <a:chExt cx="0" cy="0"/>
        </a:xfrm>
      </p:grpSpPr>
      <p:sp>
        <p:nvSpPr>
          <p:cNvPr id="1023" name="Google Shape;1023;p16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24" name="Google Shape;1024;p162"/>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1025" name="Google Shape;1025;p162"/>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1026" name="Google Shape;1026;p162"/>
          <p:cNvGrpSpPr/>
          <p:nvPr/>
        </p:nvGrpSpPr>
        <p:grpSpPr>
          <a:xfrm>
            <a:off x="-670150" y="-349172"/>
            <a:ext cx="9772113" cy="2879246"/>
            <a:chOff x="-670150" y="-349172"/>
            <a:chExt cx="9772113" cy="2879246"/>
          </a:xfrm>
        </p:grpSpPr>
        <p:sp>
          <p:nvSpPr>
            <p:cNvPr id="1027" name="Google Shape;1027;p162"/>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28" name="Google Shape;1028;p162"/>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29" name="Shape 1029"/>
        <p:cNvGrpSpPr/>
        <p:nvPr/>
      </p:nvGrpSpPr>
      <p:grpSpPr>
        <a:xfrm>
          <a:off x="0" y="0"/>
          <a:ext cx="0" cy="0"/>
          <a:chOff x="0" y="0"/>
          <a:chExt cx="0" cy="0"/>
        </a:xfrm>
      </p:grpSpPr>
      <p:sp>
        <p:nvSpPr>
          <p:cNvPr id="1030" name="Google Shape;1030;p16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31" name="Google Shape;1031;p163"/>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032" name="Google Shape;1032;p163"/>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1033" name="Google Shape;1033;p163"/>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034" name="Google Shape;1034;p163"/>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035" name="Google Shape;1035;p163"/>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36" name="Google Shape;1036;p163"/>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37" name="Shape 1037"/>
        <p:cNvGrpSpPr/>
        <p:nvPr/>
      </p:nvGrpSpPr>
      <p:grpSpPr>
        <a:xfrm>
          <a:off x="0" y="0"/>
          <a:ext cx="0" cy="0"/>
          <a:chOff x="0" y="0"/>
          <a:chExt cx="0" cy="0"/>
        </a:xfrm>
      </p:grpSpPr>
      <p:sp>
        <p:nvSpPr>
          <p:cNvPr id="1038" name="Google Shape;1038;p16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1039" name="Google Shape;1039;p164"/>
          <p:cNvGrpSpPr/>
          <p:nvPr/>
        </p:nvGrpSpPr>
        <p:grpSpPr>
          <a:xfrm>
            <a:off x="-150448" y="-903971"/>
            <a:ext cx="12044160" cy="3030817"/>
            <a:chOff x="-150448" y="-903971"/>
            <a:chExt cx="12044160" cy="3030817"/>
          </a:xfrm>
        </p:grpSpPr>
        <p:sp>
          <p:nvSpPr>
            <p:cNvPr id="1040" name="Google Shape;1040;p164"/>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41" name="Google Shape;1041;p164"/>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042" name="Google Shape;1042;p164"/>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43" name="Shape 1043"/>
        <p:cNvGrpSpPr/>
        <p:nvPr/>
      </p:nvGrpSpPr>
      <p:grpSpPr>
        <a:xfrm>
          <a:off x="0" y="0"/>
          <a:ext cx="0" cy="0"/>
          <a:chOff x="0" y="0"/>
          <a:chExt cx="0" cy="0"/>
        </a:xfrm>
      </p:grpSpPr>
      <p:sp>
        <p:nvSpPr>
          <p:cNvPr id="1044" name="Google Shape;1044;p165"/>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1045" name="Google Shape;1045;p165"/>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46" name="Google Shape;1046;p165"/>
          <p:cNvSpPr/>
          <p:nvPr>
            <p:ph idx="2" type="pic"/>
          </p:nvPr>
        </p:nvSpPr>
        <p:spPr>
          <a:xfrm>
            <a:off x="5111300" y="911950"/>
            <a:ext cx="3319500" cy="3319500"/>
          </a:xfrm>
          <a:prstGeom prst="ellipse">
            <a:avLst/>
          </a:prstGeom>
          <a:noFill/>
          <a:ln>
            <a:noFill/>
          </a:ln>
        </p:spPr>
      </p:sp>
      <p:sp>
        <p:nvSpPr>
          <p:cNvPr id="1047" name="Google Shape;1047;p165"/>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48" name="Google Shape;1048;p165"/>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49" name="Shape 1049"/>
        <p:cNvGrpSpPr/>
        <p:nvPr/>
      </p:nvGrpSpPr>
      <p:grpSpPr>
        <a:xfrm>
          <a:off x="0" y="0"/>
          <a:ext cx="0" cy="0"/>
          <a:chOff x="0" y="0"/>
          <a:chExt cx="0" cy="0"/>
        </a:xfrm>
      </p:grpSpPr>
      <p:sp>
        <p:nvSpPr>
          <p:cNvPr id="1050" name="Google Shape;1050;p166"/>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51" name="Google Shape;1051;p166"/>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52" name="Google Shape;1052;p166"/>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53" name="Shape 1053"/>
        <p:cNvGrpSpPr/>
        <p:nvPr/>
      </p:nvGrpSpPr>
      <p:grpSpPr>
        <a:xfrm>
          <a:off x="0" y="0"/>
          <a:ext cx="0" cy="0"/>
          <a:chOff x="0" y="0"/>
          <a:chExt cx="0" cy="0"/>
        </a:xfrm>
      </p:grpSpPr>
      <p:sp>
        <p:nvSpPr>
          <p:cNvPr id="1054" name="Google Shape;1054;p167"/>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55" name="Google Shape;1055;p167"/>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056" name="Google Shape;1056;p167"/>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57" name="Google Shape;1057;p167"/>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4" name="Shape 74"/>
        <p:cNvGrpSpPr/>
        <p:nvPr/>
      </p:nvGrpSpPr>
      <p:grpSpPr>
        <a:xfrm>
          <a:off x="0" y="0"/>
          <a:ext cx="0" cy="0"/>
          <a:chOff x="0" y="0"/>
          <a:chExt cx="0" cy="0"/>
        </a:xfrm>
      </p:grpSpPr>
      <p:sp>
        <p:nvSpPr>
          <p:cNvPr id="75" name="Google Shape;75;p1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6" name="Google Shape;76;p18"/>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77" name="Google Shape;77;p18"/>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78" name="Google Shape;78;p18"/>
          <p:cNvGrpSpPr/>
          <p:nvPr/>
        </p:nvGrpSpPr>
        <p:grpSpPr>
          <a:xfrm>
            <a:off x="-670150" y="-349172"/>
            <a:ext cx="9772113" cy="2879246"/>
            <a:chOff x="-670150" y="-349172"/>
            <a:chExt cx="9772113" cy="2879246"/>
          </a:xfrm>
        </p:grpSpPr>
        <p:sp>
          <p:nvSpPr>
            <p:cNvPr id="79" name="Google Shape;79;p18"/>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0" name="Google Shape;80;p18"/>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58" name="Shape 1058"/>
        <p:cNvGrpSpPr/>
        <p:nvPr/>
      </p:nvGrpSpPr>
      <p:grpSpPr>
        <a:xfrm>
          <a:off x="0" y="0"/>
          <a:ext cx="0" cy="0"/>
          <a:chOff x="0" y="0"/>
          <a:chExt cx="0" cy="0"/>
        </a:xfrm>
      </p:grpSpPr>
      <p:sp>
        <p:nvSpPr>
          <p:cNvPr id="1059" name="Google Shape;1059;p168"/>
          <p:cNvSpPr/>
          <p:nvPr>
            <p:ph idx="2" type="pic"/>
          </p:nvPr>
        </p:nvSpPr>
        <p:spPr>
          <a:xfrm>
            <a:off x="0" y="0"/>
            <a:ext cx="9144000" cy="5143500"/>
          </a:xfrm>
          <a:prstGeom prst="rect">
            <a:avLst/>
          </a:prstGeom>
          <a:noFill/>
          <a:ln>
            <a:noFill/>
          </a:ln>
        </p:spPr>
      </p:sp>
      <p:sp>
        <p:nvSpPr>
          <p:cNvPr id="1060" name="Google Shape;1060;p168"/>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61" name="Shape 1061"/>
        <p:cNvGrpSpPr/>
        <p:nvPr/>
      </p:nvGrpSpPr>
      <p:grpSpPr>
        <a:xfrm>
          <a:off x="0" y="0"/>
          <a:ext cx="0" cy="0"/>
          <a:chOff x="0" y="0"/>
          <a:chExt cx="0" cy="0"/>
        </a:xfrm>
      </p:grpSpPr>
      <p:sp>
        <p:nvSpPr>
          <p:cNvPr id="1062" name="Google Shape;1062;p169"/>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1063" name="Google Shape;1063;p169"/>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064" name="Google Shape;1064;p169"/>
          <p:cNvSpPr/>
          <p:nvPr>
            <p:ph idx="2" type="pic"/>
          </p:nvPr>
        </p:nvSpPr>
        <p:spPr>
          <a:xfrm>
            <a:off x="713225" y="539400"/>
            <a:ext cx="3731100" cy="3731100"/>
          </a:xfrm>
          <a:prstGeom prst="ellipse">
            <a:avLst/>
          </a:prstGeom>
          <a:noFill/>
          <a:ln>
            <a:noFill/>
          </a:ln>
        </p:spPr>
      </p:sp>
      <p:sp>
        <p:nvSpPr>
          <p:cNvPr id="1065" name="Google Shape;1065;p169"/>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066" name="Shape 1066"/>
        <p:cNvGrpSpPr/>
        <p:nvPr/>
      </p:nvGrpSpPr>
      <p:grpSpPr>
        <a:xfrm>
          <a:off x="0" y="0"/>
          <a:ext cx="0" cy="0"/>
          <a:chOff x="0" y="0"/>
          <a:chExt cx="0" cy="0"/>
        </a:xfrm>
      </p:grpSpPr>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1067" name="Shape 1067"/>
        <p:cNvGrpSpPr/>
        <p:nvPr/>
      </p:nvGrpSpPr>
      <p:grpSpPr>
        <a:xfrm>
          <a:off x="0" y="0"/>
          <a:ext cx="0" cy="0"/>
          <a:chOff x="0" y="0"/>
          <a:chExt cx="0" cy="0"/>
        </a:xfrm>
      </p:grpSpPr>
      <p:pic>
        <p:nvPicPr>
          <p:cNvPr id="1068" name="Google Shape;1068;p171"/>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1069" name="Google Shape;1069;p17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70" name="Google Shape;1070;p171"/>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71" name="Google Shape;1071;p171"/>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72" name="Google Shape;1072;p171"/>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73" name="Google Shape;1073;p171"/>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74" name="Google Shape;1074;p171"/>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75" name="Google Shape;1075;p171"/>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76" name="Google Shape;1076;p171"/>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77" name="Google Shape;1077;p171"/>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78" name="Google Shape;1078;p171"/>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79" name="Google Shape;1079;p171"/>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080" name="Google Shape;1080;p171"/>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81" name="Google Shape;1081;p171"/>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082" name="Google Shape;1082;p171"/>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1083" name="Shape 1083"/>
        <p:cNvGrpSpPr/>
        <p:nvPr/>
      </p:nvGrpSpPr>
      <p:grpSpPr>
        <a:xfrm>
          <a:off x="0" y="0"/>
          <a:ext cx="0" cy="0"/>
          <a:chOff x="0" y="0"/>
          <a:chExt cx="0" cy="0"/>
        </a:xfrm>
      </p:grpSpPr>
      <p:sp>
        <p:nvSpPr>
          <p:cNvPr id="1084" name="Google Shape;1084;p17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85" name="Google Shape;1085;p172"/>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1086" name="Google Shape;1086;p172"/>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87" name="Google Shape;1087;p172"/>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1088" name="Shape 1088"/>
        <p:cNvGrpSpPr/>
        <p:nvPr/>
      </p:nvGrpSpPr>
      <p:grpSpPr>
        <a:xfrm>
          <a:off x="0" y="0"/>
          <a:ext cx="0" cy="0"/>
          <a:chOff x="0" y="0"/>
          <a:chExt cx="0" cy="0"/>
        </a:xfrm>
      </p:grpSpPr>
      <p:pic>
        <p:nvPicPr>
          <p:cNvPr id="1089" name="Google Shape;1089;p173"/>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1090" name="Google Shape;1090;p173"/>
          <p:cNvGrpSpPr/>
          <p:nvPr/>
        </p:nvGrpSpPr>
        <p:grpSpPr>
          <a:xfrm>
            <a:off x="-593950" y="-349172"/>
            <a:ext cx="9772113" cy="2879246"/>
            <a:chOff x="-670150" y="-349172"/>
            <a:chExt cx="9772113" cy="2879246"/>
          </a:xfrm>
        </p:grpSpPr>
        <p:sp>
          <p:nvSpPr>
            <p:cNvPr id="1091" name="Google Shape;1091;p173"/>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92" name="Google Shape;1092;p173"/>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1093" name="Google Shape;1093;p173"/>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94" name="Google Shape;1094;p173"/>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095" name="Google Shape;1095;p173"/>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096" name="Google Shape;1096;p173"/>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097" name="Google Shape;1097;p173"/>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098" name="Google Shape;1098;p173"/>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099" name="Google Shape;1099;p173"/>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1100" name="Shape 1100"/>
        <p:cNvGrpSpPr/>
        <p:nvPr/>
      </p:nvGrpSpPr>
      <p:grpSpPr>
        <a:xfrm>
          <a:off x="0" y="0"/>
          <a:ext cx="0" cy="0"/>
          <a:chOff x="0" y="0"/>
          <a:chExt cx="0" cy="0"/>
        </a:xfrm>
      </p:grpSpPr>
      <p:sp>
        <p:nvSpPr>
          <p:cNvPr id="1101" name="Google Shape;1101;p17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02" name="Google Shape;1102;p174"/>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103" name="Google Shape;1103;p174"/>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104" name="Google Shape;1104;p174"/>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105" name="Google Shape;1105;p174"/>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106" name="Google Shape;1106;p174"/>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07" name="Google Shape;1107;p174"/>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08" name="Google Shape;1108;p174"/>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09" name="Google Shape;1109;p174"/>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1110" name="Google Shape;1110;p174"/>
          <p:cNvGrpSpPr/>
          <p:nvPr/>
        </p:nvGrpSpPr>
        <p:grpSpPr>
          <a:xfrm>
            <a:off x="-2717652" y="-116109"/>
            <a:ext cx="12219886" cy="6475168"/>
            <a:chOff x="-2717652" y="-116109"/>
            <a:chExt cx="12219886" cy="6475168"/>
          </a:xfrm>
        </p:grpSpPr>
        <p:sp>
          <p:nvSpPr>
            <p:cNvPr id="1111" name="Google Shape;1111;p174"/>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12" name="Google Shape;1112;p174"/>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113" name="Google Shape;1113;p174"/>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1114" name="Shape 1114"/>
        <p:cNvGrpSpPr/>
        <p:nvPr/>
      </p:nvGrpSpPr>
      <p:grpSpPr>
        <a:xfrm>
          <a:off x="0" y="0"/>
          <a:ext cx="0" cy="0"/>
          <a:chOff x="0" y="0"/>
          <a:chExt cx="0" cy="0"/>
        </a:xfrm>
      </p:grpSpPr>
      <p:sp>
        <p:nvSpPr>
          <p:cNvPr id="1115" name="Google Shape;1115;p17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16" name="Google Shape;1116;p175"/>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17" name="Google Shape;1117;p175"/>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18" name="Google Shape;1118;p175"/>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19" name="Google Shape;1119;p175"/>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20" name="Google Shape;1120;p175"/>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21" name="Google Shape;1121;p175"/>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122" name="Google Shape;1122;p175"/>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3" name="Google Shape;1123;p175"/>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4" name="Google Shape;1124;p175"/>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5" name="Google Shape;1125;p175"/>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6" name="Google Shape;1126;p175"/>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7" name="Google Shape;1127;p175"/>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28" name="Google Shape;1128;p175"/>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29" name="Google Shape;1129;p175"/>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1130" name="Shape 1130"/>
        <p:cNvGrpSpPr/>
        <p:nvPr/>
      </p:nvGrpSpPr>
      <p:grpSpPr>
        <a:xfrm>
          <a:off x="0" y="0"/>
          <a:ext cx="0" cy="0"/>
          <a:chOff x="0" y="0"/>
          <a:chExt cx="0" cy="0"/>
        </a:xfrm>
      </p:grpSpPr>
      <p:sp>
        <p:nvSpPr>
          <p:cNvPr id="1131" name="Google Shape;1131;p176"/>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132" name="Google Shape;1132;p176"/>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133" name="Google Shape;1133;p176"/>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134" name="Google Shape;1134;p176"/>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135" name="Google Shape;1135;p176"/>
          <p:cNvSpPr/>
          <p:nvPr>
            <p:ph idx="4" type="pic"/>
          </p:nvPr>
        </p:nvSpPr>
        <p:spPr>
          <a:xfrm>
            <a:off x="5486700" y="1099600"/>
            <a:ext cx="2944200" cy="2944200"/>
          </a:xfrm>
          <a:prstGeom prst="ellipse">
            <a:avLst/>
          </a:prstGeom>
          <a:noFill/>
          <a:ln>
            <a:noFill/>
          </a:ln>
        </p:spPr>
      </p:sp>
      <p:sp>
        <p:nvSpPr>
          <p:cNvPr id="1136" name="Google Shape;1136;p176"/>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137" name="Google Shape;1137;p176"/>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138" name="Google Shape;1138;p176"/>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39" name="Google Shape;1139;p176"/>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1140" name="Shape 1140"/>
        <p:cNvGrpSpPr/>
        <p:nvPr/>
      </p:nvGrpSpPr>
      <p:grpSpPr>
        <a:xfrm>
          <a:off x="0" y="0"/>
          <a:ext cx="0" cy="0"/>
          <a:chOff x="0" y="0"/>
          <a:chExt cx="0" cy="0"/>
        </a:xfrm>
      </p:grpSpPr>
      <p:sp>
        <p:nvSpPr>
          <p:cNvPr id="1141" name="Google Shape;1141;p17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142" name="Google Shape;1142;p177"/>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43" name="Google Shape;1143;p177"/>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1" name="Shape 81"/>
        <p:cNvGrpSpPr/>
        <p:nvPr/>
      </p:nvGrpSpPr>
      <p:grpSpPr>
        <a:xfrm>
          <a:off x="0" y="0"/>
          <a:ext cx="0" cy="0"/>
          <a:chOff x="0" y="0"/>
          <a:chExt cx="0" cy="0"/>
        </a:xfrm>
      </p:grpSpPr>
      <p:sp>
        <p:nvSpPr>
          <p:cNvPr id="82" name="Google Shape;82;p1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3" name="Google Shape;83;p19"/>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84" name="Google Shape;84;p19"/>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85" name="Google Shape;85;p19"/>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6" name="Google Shape;86;p19"/>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87" name="Google Shape;87;p19"/>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8" name="Google Shape;88;p19"/>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1144" name="Shape 1144"/>
        <p:cNvGrpSpPr/>
        <p:nvPr/>
      </p:nvGrpSpPr>
      <p:grpSpPr>
        <a:xfrm>
          <a:off x="0" y="0"/>
          <a:ext cx="0" cy="0"/>
          <a:chOff x="0" y="0"/>
          <a:chExt cx="0" cy="0"/>
        </a:xfrm>
      </p:grpSpPr>
      <p:sp>
        <p:nvSpPr>
          <p:cNvPr id="1145" name="Google Shape;1145;p17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146" name="Google Shape;1146;p178"/>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47" name="Google Shape;1147;p178"/>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1148" name="Shape 1148"/>
        <p:cNvGrpSpPr/>
        <p:nvPr/>
      </p:nvGrpSpPr>
      <p:grpSpPr>
        <a:xfrm>
          <a:off x="0" y="0"/>
          <a:ext cx="0" cy="0"/>
          <a:chOff x="0" y="0"/>
          <a:chExt cx="0" cy="0"/>
        </a:xfrm>
      </p:grpSpPr>
      <p:sp>
        <p:nvSpPr>
          <p:cNvPr id="1149" name="Google Shape;1149;p179"/>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50" name="Google Shape;1150;p179"/>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151" name="Google Shape;1151;p179"/>
          <p:cNvSpPr/>
          <p:nvPr>
            <p:ph idx="2" type="pic"/>
          </p:nvPr>
        </p:nvSpPr>
        <p:spPr>
          <a:xfrm>
            <a:off x="713225" y="821950"/>
            <a:ext cx="3499500" cy="3499500"/>
          </a:xfrm>
          <a:prstGeom prst="ellipse">
            <a:avLst/>
          </a:prstGeom>
          <a:noFill/>
          <a:ln>
            <a:noFill/>
          </a:ln>
        </p:spPr>
      </p:sp>
      <p:sp>
        <p:nvSpPr>
          <p:cNvPr id="1152" name="Google Shape;1152;p179"/>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1153" name="Google Shape;1153;p179"/>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54" name="Google Shape;1154;p179"/>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1155" name="Shape 1155"/>
        <p:cNvGrpSpPr/>
        <p:nvPr/>
      </p:nvGrpSpPr>
      <p:grpSpPr>
        <a:xfrm>
          <a:off x="0" y="0"/>
          <a:ext cx="0" cy="0"/>
          <a:chOff x="0" y="0"/>
          <a:chExt cx="0" cy="0"/>
        </a:xfrm>
      </p:grpSpPr>
      <p:sp>
        <p:nvSpPr>
          <p:cNvPr id="1156" name="Google Shape;1156;p180"/>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57" name="Google Shape;1157;p180"/>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1158" name="Shape 1158"/>
        <p:cNvGrpSpPr/>
        <p:nvPr/>
      </p:nvGrpSpPr>
      <p:grpSpPr>
        <a:xfrm>
          <a:off x="0" y="0"/>
          <a:ext cx="0" cy="0"/>
          <a:chOff x="0" y="0"/>
          <a:chExt cx="0" cy="0"/>
        </a:xfrm>
      </p:grpSpPr>
      <p:grpSp>
        <p:nvGrpSpPr>
          <p:cNvPr id="1159" name="Google Shape;1159;p181"/>
          <p:cNvGrpSpPr/>
          <p:nvPr/>
        </p:nvGrpSpPr>
        <p:grpSpPr>
          <a:xfrm>
            <a:off x="-150448" y="-903971"/>
            <a:ext cx="12044160" cy="3030817"/>
            <a:chOff x="-150448" y="-903971"/>
            <a:chExt cx="12044160" cy="3030817"/>
          </a:xfrm>
        </p:grpSpPr>
        <p:sp>
          <p:nvSpPr>
            <p:cNvPr id="1160" name="Google Shape;1160;p181"/>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61" name="Google Shape;1161;p181"/>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162" name="Google Shape;1162;p181"/>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1163" name="Shape 1163"/>
        <p:cNvGrpSpPr/>
        <p:nvPr/>
      </p:nvGrpSpPr>
      <p:grpSpPr>
        <a:xfrm>
          <a:off x="0" y="0"/>
          <a:ext cx="0" cy="0"/>
          <a:chOff x="0" y="0"/>
          <a:chExt cx="0" cy="0"/>
        </a:xfrm>
      </p:grpSpPr>
      <p:sp>
        <p:nvSpPr>
          <p:cNvPr id="1164" name="Google Shape;1164;p182"/>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65" name="Google Shape;1165;p182"/>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69" name="Shape 1169"/>
        <p:cNvGrpSpPr/>
        <p:nvPr/>
      </p:nvGrpSpPr>
      <p:grpSpPr>
        <a:xfrm>
          <a:off x="0" y="0"/>
          <a:ext cx="0" cy="0"/>
          <a:chOff x="0" y="0"/>
          <a:chExt cx="0" cy="0"/>
        </a:xfrm>
      </p:grpSpPr>
      <p:sp>
        <p:nvSpPr>
          <p:cNvPr id="1170" name="Google Shape;1170;p184"/>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71" name="Google Shape;1171;p184"/>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1172" name="Google Shape;1172;p184"/>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73" name="Google Shape;1173;p184"/>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1174" name="Google Shape;1174;p184"/>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75" name="Shape 1175"/>
        <p:cNvGrpSpPr/>
        <p:nvPr/>
      </p:nvGrpSpPr>
      <p:grpSpPr>
        <a:xfrm>
          <a:off x="0" y="0"/>
          <a:ext cx="0" cy="0"/>
          <a:chOff x="0" y="0"/>
          <a:chExt cx="0" cy="0"/>
        </a:xfrm>
      </p:grpSpPr>
      <p:sp>
        <p:nvSpPr>
          <p:cNvPr id="1176" name="Google Shape;1176;p185"/>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177" name="Google Shape;1177;p185"/>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178" name="Google Shape;1178;p185"/>
          <p:cNvSpPr/>
          <p:nvPr>
            <p:ph idx="3" type="pic"/>
          </p:nvPr>
        </p:nvSpPr>
        <p:spPr>
          <a:xfrm>
            <a:off x="713226" y="956050"/>
            <a:ext cx="3231300" cy="3231300"/>
          </a:xfrm>
          <a:prstGeom prst="ellipse">
            <a:avLst/>
          </a:prstGeom>
          <a:noFill/>
          <a:ln>
            <a:noFill/>
          </a:ln>
        </p:spPr>
      </p:sp>
      <p:sp>
        <p:nvSpPr>
          <p:cNvPr id="1179" name="Google Shape;1179;p185"/>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80" name="Shape 1180"/>
        <p:cNvGrpSpPr/>
        <p:nvPr/>
      </p:nvGrpSpPr>
      <p:grpSpPr>
        <a:xfrm>
          <a:off x="0" y="0"/>
          <a:ext cx="0" cy="0"/>
          <a:chOff x="0" y="0"/>
          <a:chExt cx="0" cy="0"/>
        </a:xfrm>
      </p:grpSpPr>
      <p:sp>
        <p:nvSpPr>
          <p:cNvPr id="1181" name="Google Shape;1181;p18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82" name="Google Shape;1182;p186"/>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1183" name="Google Shape;1183;p186"/>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1184" name="Google Shape;1184;p186"/>
          <p:cNvGrpSpPr/>
          <p:nvPr/>
        </p:nvGrpSpPr>
        <p:grpSpPr>
          <a:xfrm>
            <a:off x="-670150" y="-349172"/>
            <a:ext cx="9772113" cy="2879246"/>
            <a:chOff x="-670150" y="-349172"/>
            <a:chExt cx="9772113" cy="2879246"/>
          </a:xfrm>
        </p:grpSpPr>
        <p:sp>
          <p:nvSpPr>
            <p:cNvPr id="1185" name="Google Shape;1185;p186"/>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86" name="Google Shape;1186;p186"/>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87" name="Shape 1187"/>
        <p:cNvGrpSpPr/>
        <p:nvPr/>
      </p:nvGrpSpPr>
      <p:grpSpPr>
        <a:xfrm>
          <a:off x="0" y="0"/>
          <a:ext cx="0" cy="0"/>
          <a:chOff x="0" y="0"/>
          <a:chExt cx="0" cy="0"/>
        </a:xfrm>
      </p:grpSpPr>
      <p:sp>
        <p:nvSpPr>
          <p:cNvPr id="1188" name="Google Shape;1188;p18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89" name="Google Shape;1189;p187"/>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190" name="Google Shape;1190;p187"/>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1191" name="Google Shape;1191;p187"/>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92" name="Google Shape;1192;p187"/>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193" name="Google Shape;1193;p187"/>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194" name="Google Shape;1194;p187"/>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95" name="Shape 1195"/>
        <p:cNvGrpSpPr/>
        <p:nvPr/>
      </p:nvGrpSpPr>
      <p:grpSpPr>
        <a:xfrm>
          <a:off x="0" y="0"/>
          <a:ext cx="0" cy="0"/>
          <a:chOff x="0" y="0"/>
          <a:chExt cx="0" cy="0"/>
        </a:xfrm>
      </p:grpSpPr>
      <p:sp>
        <p:nvSpPr>
          <p:cNvPr id="1196" name="Google Shape;1196;p18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1197" name="Google Shape;1197;p188"/>
          <p:cNvGrpSpPr/>
          <p:nvPr/>
        </p:nvGrpSpPr>
        <p:grpSpPr>
          <a:xfrm>
            <a:off x="-150448" y="-903971"/>
            <a:ext cx="12044160" cy="3030817"/>
            <a:chOff x="-150448" y="-903971"/>
            <a:chExt cx="12044160" cy="3030817"/>
          </a:xfrm>
        </p:grpSpPr>
        <p:sp>
          <p:nvSpPr>
            <p:cNvPr id="1198" name="Google Shape;1198;p188"/>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99" name="Google Shape;1199;p188"/>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200" name="Google Shape;1200;p188"/>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9" name="Shape 89"/>
        <p:cNvGrpSpPr/>
        <p:nvPr/>
      </p:nvGrpSpPr>
      <p:grpSpPr>
        <a:xfrm>
          <a:off x="0" y="0"/>
          <a:ext cx="0" cy="0"/>
          <a:chOff x="0" y="0"/>
          <a:chExt cx="0" cy="0"/>
        </a:xfrm>
      </p:grpSpPr>
      <p:sp>
        <p:nvSpPr>
          <p:cNvPr id="90" name="Google Shape;90;p2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91" name="Google Shape;91;p20"/>
          <p:cNvGrpSpPr/>
          <p:nvPr/>
        </p:nvGrpSpPr>
        <p:grpSpPr>
          <a:xfrm>
            <a:off x="-150448" y="-903971"/>
            <a:ext cx="12044160" cy="3030817"/>
            <a:chOff x="-150448" y="-903971"/>
            <a:chExt cx="12044160" cy="3030817"/>
          </a:xfrm>
        </p:grpSpPr>
        <p:sp>
          <p:nvSpPr>
            <p:cNvPr id="92" name="Google Shape;92;p20"/>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3" name="Google Shape;93;p20"/>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94" name="Google Shape;94;p20"/>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01" name="Shape 1201"/>
        <p:cNvGrpSpPr/>
        <p:nvPr/>
      </p:nvGrpSpPr>
      <p:grpSpPr>
        <a:xfrm>
          <a:off x="0" y="0"/>
          <a:ext cx="0" cy="0"/>
          <a:chOff x="0" y="0"/>
          <a:chExt cx="0" cy="0"/>
        </a:xfrm>
      </p:grpSpPr>
      <p:sp>
        <p:nvSpPr>
          <p:cNvPr id="1202" name="Google Shape;1202;p189"/>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1203" name="Google Shape;1203;p189"/>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04" name="Google Shape;1204;p189"/>
          <p:cNvSpPr/>
          <p:nvPr>
            <p:ph idx="2" type="pic"/>
          </p:nvPr>
        </p:nvSpPr>
        <p:spPr>
          <a:xfrm>
            <a:off x="5111300" y="911950"/>
            <a:ext cx="3319500" cy="3319500"/>
          </a:xfrm>
          <a:prstGeom prst="ellipse">
            <a:avLst/>
          </a:prstGeom>
          <a:noFill/>
          <a:ln>
            <a:noFill/>
          </a:ln>
        </p:spPr>
      </p:sp>
      <p:sp>
        <p:nvSpPr>
          <p:cNvPr id="1205" name="Google Shape;1205;p189"/>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06" name="Google Shape;1206;p189"/>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7" name="Shape 1207"/>
        <p:cNvGrpSpPr/>
        <p:nvPr/>
      </p:nvGrpSpPr>
      <p:grpSpPr>
        <a:xfrm>
          <a:off x="0" y="0"/>
          <a:ext cx="0" cy="0"/>
          <a:chOff x="0" y="0"/>
          <a:chExt cx="0" cy="0"/>
        </a:xfrm>
      </p:grpSpPr>
      <p:sp>
        <p:nvSpPr>
          <p:cNvPr id="1208" name="Google Shape;1208;p190"/>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209" name="Google Shape;1209;p190"/>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10" name="Google Shape;1210;p190"/>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11" name="Shape 1211"/>
        <p:cNvGrpSpPr/>
        <p:nvPr/>
      </p:nvGrpSpPr>
      <p:grpSpPr>
        <a:xfrm>
          <a:off x="0" y="0"/>
          <a:ext cx="0" cy="0"/>
          <a:chOff x="0" y="0"/>
          <a:chExt cx="0" cy="0"/>
        </a:xfrm>
      </p:grpSpPr>
      <p:sp>
        <p:nvSpPr>
          <p:cNvPr id="1212" name="Google Shape;1212;p191"/>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213" name="Google Shape;1213;p191"/>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214" name="Google Shape;1214;p191"/>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15" name="Google Shape;1215;p191"/>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16" name="Shape 1216"/>
        <p:cNvGrpSpPr/>
        <p:nvPr/>
      </p:nvGrpSpPr>
      <p:grpSpPr>
        <a:xfrm>
          <a:off x="0" y="0"/>
          <a:ext cx="0" cy="0"/>
          <a:chOff x="0" y="0"/>
          <a:chExt cx="0" cy="0"/>
        </a:xfrm>
      </p:grpSpPr>
      <p:sp>
        <p:nvSpPr>
          <p:cNvPr id="1217" name="Google Shape;1217;p192"/>
          <p:cNvSpPr/>
          <p:nvPr>
            <p:ph idx="2" type="pic"/>
          </p:nvPr>
        </p:nvSpPr>
        <p:spPr>
          <a:xfrm>
            <a:off x="0" y="0"/>
            <a:ext cx="9144000" cy="5143500"/>
          </a:xfrm>
          <a:prstGeom prst="rect">
            <a:avLst/>
          </a:prstGeom>
          <a:noFill/>
          <a:ln>
            <a:noFill/>
          </a:ln>
        </p:spPr>
      </p:sp>
      <p:sp>
        <p:nvSpPr>
          <p:cNvPr id="1218" name="Google Shape;1218;p192"/>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19" name="Shape 1219"/>
        <p:cNvGrpSpPr/>
        <p:nvPr/>
      </p:nvGrpSpPr>
      <p:grpSpPr>
        <a:xfrm>
          <a:off x="0" y="0"/>
          <a:ext cx="0" cy="0"/>
          <a:chOff x="0" y="0"/>
          <a:chExt cx="0" cy="0"/>
        </a:xfrm>
      </p:grpSpPr>
      <p:sp>
        <p:nvSpPr>
          <p:cNvPr id="1220" name="Google Shape;1220;p193"/>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1221" name="Google Shape;1221;p193"/>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222" name="Google Shape;1222;p193"/>
          <p:cNvSpPr/>
          <p:nvPr>
            <p:ph idx="2" type="pic"/>
          </p:nvPr>
        </p:nvSpPr>
        <p:spPr>
          <a:xfrm>
            <a:off x="713225" y="539400"/>
            <a:ext cx="3731100" cy="3731100"/>
          </a:xfrm>
          <a:prstGeom prst="ellipse">
            <a:avLst/>
          </a:prstGeom>
          <a:noFill/>
          <a:ln>
            <a:noFill/>
          </a:ln>
        </p:spPr>
      </p:sp>
      <p:sp>
        <p:nvSpPr>
          <p:cNvPr id="1223" name="Google Shape;1223;p193"/>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224" name="Shape 1224"/>
        <p:cNvGrpSpPr/>
        <p:nvPr/>
      </p:nvGrpSpPr>
      <p:grpSpPr>
        <a:xfrm>
          <a:off x="0" y="0"/>
          <a:ext cx="0" cy="0"/>
          <a:chOff x="0" y="0"/>
          <a:chExt cx="0" cy="0"/>
        </a:xfrm>
      </p:grpSpPr>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1225" name="Shape 1225"/>
        <p:cNvGrpSpPr/>
        <p:nvPr/>
      </p:nvGrpSpPr>
      <p:grpSpPr>
        <a:xfrm>
          <a:off x="0" y="0"/>
          <a:ext cx="0" cy="0"/>
          <a:chOff x="0" y="0"/>
          <a:chExt cx="0" cy="0"/>
        </a:xfrm>
      </p:grpSpPr>
      <p:pic>
        <p:nvPicPr>
          <p:cNvPr id="1226" name="Google Shape;1226;p195"/>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1227" name="Google Shape;1227;p19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28" name="Google Shape;1228;p195"/>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29" name="Google Shape;1229;p195"/>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0" name="Google Shape;1230;p195"/>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1" name="Google Shape;1231;p195"/>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2" name="Google Shape;1232;p195"/>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33" name="Google Shape;1233;p195"/>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34" name="Google Shape;1234;p195"/>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35" name="Google Shape;1235;p195"/>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36" name="Google Shape;1236;p195"/>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7" name="Google Shape;1237;p195"/>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8" name="Google Shape;1238;p195"/>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39" name="Google Shape;1239;p195"/>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40" name="Google Shape;1240;p195"/>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1241" name="Shape 1241"/>
        <p:cNvGrpSpPr/>
        <p:nvPr/>
      </p:nvGrpSpPr>
      <p:grpSpPr>
        <a:xfrm>
          <a:off x="0" y="0"/>
          <a:ext cx="0" cy="0"/>
          <a:chOff x="0" y="0"/>
          <a:chExt cx="0" cy="0"/>
        </a:xfrm>
      </p:grpSpPr>
      <p:sp>
        <p:nvSpPr>
          <p:cNvPr id="1242" name="Google Shape;1242;p19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43" name="Google Shape;1243;p196"/>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1244" name="Google Shape;1244;p196"/>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45" name="Google Shape;1245;p196"/>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1246" name="Shape 1246"/>
        <p:cNvGrpSpPr/>
        <p:nvPr/>
      </p:nvGrpSpPr>
      <p:grpSpPr>
        <a:xfrm>
          <a:off x="0" y="0"/>
          <a:ext cx="0" cy="0"/>
          <a:chOff x="0" y="0"/>
          <a:chExt cx="0" cy="0"/>
        </a:xfrm>
      </p:grpSpPr>
      <p:pic>
        <p:nvPicPr>
          <p:cNvPr id="1247" name="Google Shape;1247;p197"/>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1248" name="Google Shape;1248;p197"/>
          <p:cNvGrpSpPr/>
          <p:nvPr/>
        </p:nvGrpSpPr>
        <p:grpSpPr>
          <a:xfrm>
            <a:off x="-593950" y="-349172"/>
            <a:ext cx="9772113" cy="2879246"/>
            <a:chOff x="-670150" y="-349172"/>
            <a:chExt cx="9772113" cy="2879246"/>
          </a:xfrm>
        </p:grpSpPr>
        <p:sp>
          <p:nvSpPr>
            <p:cNvPr id="1249" name="Google Shape;1249;p197"/>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50" name="Google Shape;1250;p197"/>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1251" name="Google Shape;1251;p197"/>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52" name="Google Shape;1252;p197"/>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53" name="Google Shape;1253;p197"/>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54" name="Google Shape;1254;p197"/>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55" name="Google Shape;1255;p197"/>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56" name="Google Shape;1256;p197"/>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57" name="Google Shape;1257;p197"/>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1258" name="Shape 1258"/>
        <p:cNvGrpSpPr/>
        <p:nvPr/>
      </p:nvGrpSpPr>
      <p:grpSpPr>
        <a:xfrm>
          <a:off x="0" y="0"/>
          <a:ext cx="0" cy="0"/>
          <a:chOff x="0" y="0"/>
          <a:chExt cx="0" cy="0"/>
        </a:xfrm>
      </p:grpSpPr>
      <p:sp>
        <p:nvSpPr>
          <p:cNvPr id="1259" name="Google Shape;1259;p19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60" name="Google Shape;1260;p198"/>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261" name="Google Shape;1261;p198"/>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262" name="Google Shape;1262;p198"/>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263" name="Google Shape;1263;p198"/>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264" name="Google Shape;1264;p198"/>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65" name="Google Shape;1265;p198"/>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66" name="Google Shape;1266;p198"/>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67" name="Google Shape;1267;p198"/>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1268" name="Google Shape;1268;p198"/>
          <p:cNvGrpSpPr/>
          <p:nvPr/>
        </p:nvGrpSpPr>
        <p:grpSpPr>
          <a:xfrm>
            <a:off x="-2717652" y="-116109"/>
            <a:ext cx="12219886" cy="6475168"/>
            <a:chOff x="-2717652" y="-116109"/>
            <a:chExt cx="12219886" cy="6475168"/>
          </a:xfrm>
        </p:grpSpPr>
        <p:sp>
          <p:nvSpPr>
            <p:cNvPr id="1269" name="Google Shape;1269;p198"/>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70" name="Google Shape;1270;p198"/>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271" name="Google Shape;1271;p198"/>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5" name="Shape 95"/>
        <p:cNvGrpSpPr/>
        <p:nvPr/>
      </p:nvGrpSpPr>
      <p:grpSpPr>
        <a:xfrm>
          <a:off x="0" y="0"/>
          <a:ext cx="0" cy="0"/>
          <a:chOff x="0" y="0"/>
          <a:chExt cx="0" cy="0"/>
        </a:xfrm>
      </p:grpSpPr>
      <p:sp>
        <p:nvSpPr>
          <p:cNvPr id="96" name="Google Shape;96;p21"/>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97" name="Google Shape;97;p21"/>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98" name="Google Shape;98;p21"/>
          <p:cNvSpPr/>
          <p:nvPr>
            <p:ph idx="2" type="pic"/>
          </p:nvPr>
        </p:nvSpPr>
        <p:spPr>
          <a:xfrm>
            <a:off x="5111300" y="911950"/>
            <a:ext cx="3319500" cy="3319500"/>
          </a:xfrm>
          <a:prstGeom prst="ellipse">
            <a:avLst/>
          </a:prstGeom>
          <a:noFill/>
          <a:ln>
            <a:noFill/>
          </a:ln>
        </p:spPr>
      </p:sp>
      <p:sp>
        <p:nvSpPr>
          <p:cNvPr id="99" name="Google Shape;99;p21"/>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0" name="Google Shape;100;p21"/>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1272" name="Shape 1272"/>
        <p:cNvGrpSpPr/>
        <p:nvPr/>
      </p:nvGrpSpPr>
      <p:grpSpPr>
        <a:xfrm>
          <a:off x="0" y="0"/>
          <a:ext cx="0" cy="0"/>
          <a:chOff x="0" y="0"/>
          <a:chExt cx="0" cy="0"/>
        </a:xfrm>
      </p:grpSpPr>
      <p:sp>
        <p:nvSpPr>
          <p:cNvPr id="1273" name="Google Shape;1273;p19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74" name="Google Shape;1274;p199"/>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75" name="Google Shape;1275;p199"/>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76" name="Google Shape;1276;p199"/>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77" name="Google Shape;1277;p199"/>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78" name="Google Shape;1278;p199"/>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79" name="Google Shape;1279;p199"/>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280" name="Google Shape;1280;p199"/>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1" name="Google Shape;1281;p199"/>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2" name="Google Shape;1282;p199"/>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3" name="Google Shape;1283;p199"/>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4" name="Google Shape;1284;p199"/>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5" name="Google Shape;1285;p199"/>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286" name="Google Shape;1286;p199"/>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87" name="Google Shape;1287;p199"/>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1288" name="Shape 1288"/>
        <p:cNvGrpSpPr/>
        <p:nvPr/>
      </p:nvGrpSpPr>
      <p:grpSpPr>
        <a:xfrm>
          <a:off x="0" y="0"/>
          <a:ext cx="0" cy="0"/>
          <a:chOff x="0" y="0"/>
          <a:chExt cx="0" cy="0"/>
        </a:xfrm>
      </p:grpSpPr>
      <p:sp>
        <p:nvSpPr>
          <p:cNvPr id="1289" name="Google Shape;1289;p200"/>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290" name="Google Shape;1290;p200"/>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291" name="Google Shape;1291;p200"/>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292" name="Google Shape;1292;p200"/>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293" name="Google Shape;1293;p200"/>
          <p:cNvSpPr/>
          <p:nvPr>
            <p:ph idx="4" type="pic"/>
          </p:nvPr>
        </p:nvSpPr>
        <p:spPr>
          <a:xfrm>
            <a:off x="5486700" y="1099600"/>
            <a:ext cx="2944200" cy="2944200"/>
          </a:xfrm>
          <a:prstGeom prst="ellipse">
            <a:avLst/>
          </a:prstGeom>
          <a:noFill/>
          <a:ln>
            <a:noFill/>
          </a:ln>
        </p:spPr>
      </p:sp>
      <p:sp>
        <p:nvSpPr>
          <p:cNvPr id="1294" name="Google Shape;1294;p200"/>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295" name="Google Shape;1295;p200"/>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296" name="Google Shape;1296;p200"/>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297" name="Google Shape;1297;p200"/>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1298" name="Shape 1298"/>
        <p:cNvGrpSpPr/>
        <p:nvPr/>
      </p:nvGrpSpPr>
      <p:grpSpPr>
        <a:xfrm>
          <a:off x="0" y="0"/>
          <a:ext cx="0" cy="0"/>
          <a:chOff x="0" y="0"/>
          <a:chExt cx="0" cy="0"/>
        </a:xfrm>
      </p:grpSpPr>
      <p:sp>
        <p:nvSpPr>
          <p:cNvPr id="1299" name="Google Shape;1299;p20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300" name="Google Shape;1300;p201"/>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01" name="Google Shape;1301;p201"/>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1302" name="Shape 1302"/>
        <p:cNvGrpSpPr/>
        <p:nvPr/>
      </p:nvGrpSpPr>
      <p:grpSpPr>
        <a:xfrm>
          <a:off x="0" y="0"/>
          <a:ext cx="0" cy="0"/>
          <a:chOff x="0" y="0"/>
          <a:chExt cx="0" cy="0"/>
        </a:xfrm>
      </p:grpSpPr>
      <p:sp>
        <p:nvSpPr>
          <p:cNvPr id="1303" name="Google Shape;1303;p20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304" name="Google Shape;1304;p202"/>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05" name="Google Shape;1305;p202"/>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1306" name="Shape 1306"/>
        <p:cNvGrpSpPr/>
        <p:nvPr/>
      </p:nvGrpSpPr>
      <p:grpSpPr>
        <a:xfrm>
          <a:off x="0" y="0"/>
          <a:ext cx="0" cy="0"/>
          <a:chOff x="0" y="0"/>
          <a:chExt cx="0" cy="0"/>
        </a:xfrm>
      </p:grpSpPr>
      <p:sp>
        <p:nvSpPr>
          <p:cNvPr id="1307" name="Google Shape;1307;p203"/>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308" name="Google Shape;1308;p203"/>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309" name="Google Shape;1309;p203"/>
          <p:cNvSpPr/>
          <p:nvPr>
            <p:ph idx="2" type="pic"/>
          </p:nvPr>
        </p:nvSpPr>
        <p:spPr>
          <a:xfrm>
            <a:off x="713225" y="821950"/>
            <a:ext cx="3499500" cy="3499500"/>
          </a:xfrm>
          <a:prstGeom prst="ellipse">
            <a:avLst/>
          </a:prstGeom>
          <a:noFill/>
          <a:ln>
            <a:noFill/>
          </a:ln>
        </p:spPr>
      </p:sp>
      <p:sp>
        <p:nvSpPr>
          <p:cNvPr id="1310" name="Google Shape;1310;p203"/>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1311" name="Google Shape;1311;p203"/>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12" name="Google Shape;1312;p203"/>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1313" name="Shape 1313"/>
        <p:cNvGrpSpPr/>
        <p:nvPr/>
      </p:nvGrpSpPr>
      <p:grpSpPr>
        <a:xfrm>
          <a:off x="0" y="0"/>
          <a:ext cx="0" cy="0"/>
          <a:chOff x="0" y="0"/>
          <a:chExt cx="0" cy="0"/>
        </a:xfrm>
      </p:grpSpPr>
      <p:sp>
        <p:nvSpPr>
          <p:cNvPr id="1314" name="Google Shape;1314;p204"/>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15" name="Google Shape;1315;p204"/>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1316" name="Shape 1316"/>
        <p:cNvGrpSpPr/>
        <p:nvPr/>
      </p:nvGrpSpPr>
      <p:grpSpPr>
        <a:xfrm>
          <a:off x="0" y="0"/>
          <a:ext cx="0" cy="0"/>
          <a:chOff x="0" y="0"/>
          <a:chExt cx="0" cy="0"/>
        </a:xfrm>
      </p:grpSpPr>
      <p:grpSp>
        <p:nvGrpSpPr>
          <p:cNvPr id="1317" name="Google Shape;1317;p205"/>
          <p:cNvGrpSpPr/>
          <p:nvPr/>
        </p:nvGrpSpPr>
        <p:grpSpPr>
          <a:xfrm>
            <a:off x="-150448" y="-903971"/>
            <a:ext cx="12044160" cy="3030817"/>
            <a:chOff x="-150448" y="-903971"/>
            <a:chExt cx="12044160" cy="3030817"/>
          </a:xfrm>
        </p:grpSpPr>
        <p:sp>
          <p:nvSpPr>
            <p:cNvPr id="1318" name="Google Shape;1318;p205"/>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19" name="Google Shape;1319;p205"/>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320" name="Google Shape;1320;p205"/>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1321" name="Shape 1321"/>
        <p:cNvGrpSpPr/>
        <p:nvPr/>
      </p:nvGrpSpPr>
      <p:grpSpPr>
        <a:xfrm>
          <a:off x="0" y="0"/>
          <a:ext cx="0" cy="0"/>
          <a:chOff x="0" y="0"/>
          <a:chExt cx="0" cy="0"/>
        </a:xfrm>
      </p:grpSpPr>
      <p:sp>
        <p:nvSpPr>
          <p:cNvPr id="1322" name="Google Shape;1322;p206"/>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23" name="Google Shape;1323;p206"/>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1" name="Shape 101"/>
        <p:cNvGrpSpPr/>
        <p:nvPr/>
      </p:nvGrpSpPr>
      <p:grpSpPr>
        <a:xfrm>
          <a:off x="0" y="0"/>
          <a:ext cx="0" cy="0"/>
          <a:chOff x="0" y="0"/>
          <a:chExt cx="0" cy="0"/>
        </a:xfrm>
      </p:grpSpPr>
      <p:sp>
        <p:nvSpPr>
          <p:cNvPr id="102" name="Google Shape;102;p22"/>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3" name="Google Shape;103;p22"/>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4" name="Google Shape;104;p22"/>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5" name="Shape 105"/>
        <p:cNvGrpSpPr/>
        <p:nvPr/>
      </p:nvGrpSpPr>
      <p:grpSpPr>
        <a:xfrm>
          <a:off x="0" y="0"/>
          <a:ext cx="0" cy="0"/>
          <a:chOff x="0" y="0"/>
          <a:chExt cx="0" cy="0"/>
        </a:xfrm>
      </p:grpSpPr>
      <p:sp>
        <p:nvSpPr>
          <p:cNvPr id="106" name="Google Shape;106;p23"/>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7" name="Google Shape;107;p23"/>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08" name="Google Shape;108;p23"/>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09" name="Google Shape;109;p23"/>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0" name="Shape 110"/>
        <p:cNvGrpSpPr/>
        <p:nvPr/>
      </p:nvGrpSpPr>
      <p:grpSpPr>
        <a:xfrm>
          <a:off x="0" y="0"/>
          <a:ext cx="0" cy="0"/>
          <a:chOff x="0" y="0"/>
          <a:chExt cx="0" cy="0"/>
        </a:xfrm>
      </p:grpSpPr>
      <p:sp>
        <p:nvSpPr>
          <p:cNvPr id="111" name="Google Shape;111;p24"/>
          <p:cNvSpPr/>
          <p:nvPr>
            <p:ph idx="2" type="pic"/>
          </p:nvPr>
        </p:nvSpPr>
        <p:spPr>
          <a:xfrm>
            <a:off x="0" y="0"/>
            <a:ext cx="9144000" cy="5143500"/>
          </a:xfrm>
          <a:prstGeom prst="rect">
            <a:avLst/>
          </a:prstGeom>
          <a:noFill/>
          <a:ln>
            <a:noFill/>
          </a:ln>
        </p:spPr>
      </p:sp>
      <p:sp>
        <p:nvSpPr>
          <p:cNvPr id="112" name="Google Shape;112;p24"/>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3" name="Shape 113"/>
        <p:cNvGrpSpPr/>
        <p:nvPr/>
      </p:nvGrpSpPr>
      <p:grpSpPr>
        <a:xfrm>
          <a:off x="0" y="0"/>
          <a:ext cx="0" cy="0"/>
          <a:chOff x="0" y="0"/>
          <a:chExt cx="0" cy="0"/>
        </a:xfrm>
      </p:grpSpPr>
      <p:sp>
        <p:nvSpPr>
          <p:cNvPr id="114" name="Google Shape;114;p25"/>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115" name="Google Shape;115;p25"/>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116" name="Google Shape;116;p25"/>
          <p:cNvSpPr/>
          <p:nvPr>
            <p:ph idx="2" type="pic"/>
          </p:nvPr>
        </p:nvSpPr>
        <p:spPr>
          <a:xfrm>
            <a:off x="713225" y="539400"/>
            <a:ext cx="3731100" cy="3731100"/>
          </a:xfrm>
          <a:prstGeom prst="ellipse">
            <a:avLst/>
          </a:prstGeom>
          <a:noFill/>
          <a:ln>
            <a:noFill/>
          </a:ln>
        </p:spPr>
      </p:sp>
      <p:sp>
        <p:nvSpPr>
          <p:cNvPr id="117" name="Google Shape;117;p25"/>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18" name="Shape 118"/>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119" name="Shape 119"/>
        <p:cNvGrpSpPr/>
        <p:nvPr/>
      </p:nvGrpSpPr>
      <p:grpSpPr>
        <a:xfrm>
          <a:off x="0" y="0"/>
          <a:ext cx="0" cy="0"/>
          <a:chOff x="0" y="0"/>
          <a:chExt cx="0" cy="0"/>
        </a:xfrm>
      </p:grpSpPr>
      <p:pic>
        <p:nvPicPr>
          <p:cNvPr id="120" name="Google Shape;120;p27"/>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121" name="Google Shape;121;p2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22" name="Google Shape;122;p27"/>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3" name="Google Shape;123;p27"/>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4" name="Google Shape;124;p27"/>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5" name="Google Shape;125;p27"/>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26" name="Google Shape;126;p27"/>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7" name="Google Shape;127;p27"/>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8" name="Google Shape;128;p27"/>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29" name="Google Shape;129;p27"/>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30" name="Google Shape;130;p27"/>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31" name="Google Shape;131;p27"/>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132" name="Google Shape;132;p27"/>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33" name="Google Shape;133;p27"/>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134" name="Google Shape;134;p27"/>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135" name="Shape 135"/>
        <p:cNvGrpSpPr/>
        <p:nvPr/>
      </p:nvGrpSpPr>
      <p:grpSpPr>
        <a:xfrm>
          <a:off x="0" y="0"/>
          <a:ext cx="0" cy="0"/>
          <a:chOff x="0" y="0"/>
          <a:chExt cx="0" cy="0"/>
        </a:xfrm>
      </p:grpSpPr>
      <p:sp>
        <p:nvSpPr>
          <p:cNvPr id="136" name="Google Shape;136;p2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37" name="Google Shape;137;p28"/>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138" name="Google Shape;138;p28"/>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9" name="Google Shape;139;p28"/>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140" name="Shape 140"/>
        <p:cNvGrpSpPr/>
        <p:nvPr/>
      </p:nvGrpSpPr>
      <p:grpSpPr>
        <a:xfrm>
          <a:off x="0" y="0"/>
          <a:ext cx="0" cy="0"/>
          <a:chOff x="0" y="0"/>
          <a:chExt cx="0" cy="0"/>
        </a:xfrm>
      </p:grpSpPr>
      <p:pic>
        <p:nvPicPr>
          <p:cNvPr id="141" name="Google Shape;141;p29"/>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142" name="Google Shape;142;p29"/>
          <p:cNvGrpSpPr/>
          <p:nvPr/>
        </p:nvGrpSpPr>
        <p:grpSpPr>
          <a:xfrm>
            <a:off x="-593950" y="-349172"/>
            <a:ext cx="9772113" cy="2879246"/>
            <a:chOff x="-670150" y="-349172"/>
            <a:chExt cx="9772113" cy="2879246"/>
          </a:xfrm>
        </p:grpSpPr>
        <p:sp>
          <p:nvSpPr>
            <p:cNvPr id="143" name="Google Shape;143;p29"/>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4" name="Google Shape;144;p29"/>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145" name="Google Shape;145;p29"/>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46" name="Google Shape;146;p29"/>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47" name="Google Shape;147;p29"/>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48" name="Google Shape;148;p29"/>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49" name="Google Shape;149;p29"/>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50" name="Google Shape;150;p29"/>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51" name="Google Shape;151;p29"/>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152" name="Shape 152"/>
        <p:cNvGrpSpPr/>
        <p:nvPr/>
      </p:nvGrpSpPr>
      <p:grpSpPr>
        <a:xfrm>
          <a:off x="0" y="0"/>
          <a:ext cx="0" cy="0"/>
          <a:chOff x="0" y="0"/>
          <a:chExt cx="0" cy="0"/>
        </a:xfrm>
      </p:grpSpPr>
      <p:sp>
        <p:nvSpPr>
          <p:cNvPr id="153" name="Google Shape;153;p3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54" name="Google Shape;154;p30"/>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55" name="Google Shape;155;p30"/>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56" name="Google Shape;156;p30"/>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157" name="Google Shape;157;p30"/>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158" name="Google Shape;158;p30"/>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59" name="Google Shape;159;p30"/>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60" name="Google Shape;160;p30"/>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61" name="Google Shape;161;p30"/>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162" name="Google Shape;162;p30"/>
          <p:cNvGrpSpPr/>
          <p:nvPr/>
        </p:nvGrpSpPr>
        <p:grpSpPr>
          <a:xfrm>
            <a:off x="-2717652" y="-116109"/>
            <a:ext cx="12219886" cy="6475168"/>
            <a:chOff x="-2717652" y="-116109"/>
            <a:chExt cx="12219886" cy="6475168"/>
          </a:xfrm>
        </p:grpSpPr>
        <p:sp>
          <p:nvSpPr>
            <p:cNvPr id="163" name="Google Shape;163;p30"/>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4" name="Google Shape;164;p30"/>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65" name="Google Shape;165;p30"/>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166" name="Shape 166"/>
        <p:cNvGrpSpPr/>
        <p:nvPr/>
      </p:nvGrpSpPr>
      <p:grpSpPr>
        <a:xfrm>
          <a:off x="0" y="0"/>
          <a:ext cx="0" cy="0"/>
          <a:chOff x="0" y="0"/>
          <a:chExt cx="0" cy="0"/>
        </a:xfrm>
      </p:grpSpPr>
      <p:sp>
        <p:nvSpPr>
          <p:cNvPr id="167" name="Google Shape;167;p3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68" name="Google Shape;168;p31"/>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69" name="Google Shape;169;p31"/>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70" name="Google Shape;170;p31"/>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71" name="Google Shape;171;p31"/>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72" name="Google Shape;172;p31"/>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73" name="Google Shape;173;p31"/>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174" name="Google Shape;174;p31"/>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75" name="Google Shape;175;p31"/>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76" name="Google Shape;176;p31"/>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77" name="Google Shape;177;p31"/>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78" name="Google Shape;178;p31"/>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79" name="Google Shape;179;p31"/>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180" name="Google Shape;180;p31"/>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81" name="Google Shape;181;p31"/>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182" name="Shape 182"/>
        <p:cNvGrpSpPr/>
        <p:nvPr/>
      </p:nvGrpSpPr>
      <p:grpSpPr>
        <a:xfrm>
          <a:off x="0" y="0"/>
          <a:ext cx="0" cy="0"/>
          <a:chOff x="0" y="0"/>
          <a:chExt cx="0" cy="0"/>
        </a:xfrm>
      </p:grpSpPr>
      <p:sp>
        <p:nvSpPr>
          <p:cNvPr id="183" name="Google Shape;183;p32"/>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84" name="Google Shape;184;p32"/>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85" name="Google Shape;185;p32"/>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86" name="Google Shape;186;p32"/>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87" name="Google Shape;187;p32"/>
          <p:cNvSpPr/>
          <p:nvPr>
            <p:ph idx="4" type="pic"/>
          </p:nvPr>
        </p:nvSpPr>
        <p:spPr>
          <a:xfrm>
            <a:off x="5486700" y="1099600"/>
            <a:ext cx="2944200" cy="2944200"/>
          </a:xfrm>
          <a:prstGeom prst="ellipse">
            <a:avLst/>
          </a:prstGeom>
          <a:noFill/>
          <a:ln>
            <a:noFill/>
          </a:ln>
        </p:spPr>
      </p:sp>
      <p:sp>
        <p:nvSpPr>
          <p:cNvPr id="188" name="Google Shape;188;p32"/>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89" name="Google Shape;189;p32"/>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190" name="Google Shape;190;p32"/>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91" name="Google Shape;191;p32"/>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192" name="Shape 192"/>
        <p:cNvGrpSpPr/>
        <p:nvPr/>
      </p:nvGrpSpPr>
      <p:grpSpPr>
        <a:xfrm>
          <a:off x="0" y="0"/>
          <a:ext cx="0" cy="0"/>
          <a:chOff x="0" y="0"/>
          <a:chExt cx="0" cy="0"/>
        </a:xfrm>
      </p:grpSpPr>
      <p:sp>
        <p:nvSpPr>
          <p:cNvPr id="193" name="Google Shape;193;p3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94" name="Google Shape;194;p33"/>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95" name="Google Shape;195;p33"/>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196" name="Shape 196"/>
        <p:cNvGrpSpPr/>
        <p:nvPr/>
      </p:nvGrpSpPr>
      <p:grpSpPr>
        <a:xfrm>
          <a:off x="0" y="0"/>
          <a:ext cx="0" cy="0"/>
          <a:chOff x="0" y="0"/>
          <a:chExt cx="0" cy="0"/>
        </a:xfrm>
      </p:grpSpPr>
      <p:sp>
        <p:nvSpPr>
          <p:cNvPr id="197" name="Google Shape;197;p3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198" name="Google Shape;198;p34"/>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99" name="Google Shape;199;p34"/>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200" name="Shape 200"/>
        <p:cNvGrpSpPr/>
        <p:nvPr/>
      </p:nvGrpSpPr>
      <p:grpSpPr>
        <a:xfrm>
          <a:off x="0" y="0"/>
          <a:ext cx="0" cy="0"/>
          <a:chOff x="0" y="0"/>
          <a:chExt cx="0" cy="0"/>
        </a:xfrm>
      </p:grpSpPr>
      <p:sp>
        <p:nvSpPr>
          <p:cNvPr id="201" name="Google Shape;201;p35"/>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02" name="Google Shape;202;p35"/>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203" name="Google Shape;203;p35"/>
          <p:cNvSpPr/>
          <p:nvPr>
            <p:ph idx="2" type="pic"/>
          </p:nvPr>
        </p:nvSpPr>
        <p:spPr>
          <a:xfrm>
            <a:off x="713225" y="821950"/>
            <a:ext cx="3499500" cy="3499500"/>
          </a:xfrm>
          <a:prstGeom prst="ellipse">
            <a:avLst/>
          </a:prstGeom>
          <a:noFill/>
          <a:ln>
            <a:noFill/>
          </a:ln>
        </p:spPr>
      </p:sp>
      <p:sp>
        <p:nvSpPr>
          <p:cNvPr id="204" name="Google Shape;204;p35"/>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205" name="Google Shape;205;p35"/>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06" name="Google Shape;206;p35"/>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207" name="Shape 207"/>
        <p:cNvGrpSpPr/>
        <p:nvPr/>
      </p:nvGrpSpPr>
      <p:grpSpPr>
        <a:xfrm>
          <a:off x="0" y="0"/>
          <a:ext cx="0" cy="0"/>
          <a:chOff x="0" y="0"/>
          <a:chExt cx="0" cy="0"/>
        </a:xfrm>
      </p:grpSpPr>
      <p:sp>
        <p:nvSpPr>
          <p:cNvPr id="208" name="Google Shape;208;p36"/>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09" name="Google Shape;209;p36"/>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210" name="Shape 210"/>
        <p:cNvGrpSpPr/>
        <p:nvPr/>
      </p:nvGrpSpPr>
      <p:grpSpPr>
        <a:xfrm>
          <a:off x="0" y="0"/>
          <a:ext cx="0" cy="0"/>
          <a:chOff x="0" y="0"/>
          <a:chExt cx="0" cy="0"/>
        </a:xfrm>
      </p:grpSpPr>
      <p:grpSp>
        <p:nvGrpSpPr>
          <p:cNvPr id="211" name="Google Shape;211;p37"/>
          <p:cNvGrpSpPr/>
          <p:nvPr/>
        </p:nvGrpSpPr>
        <p:grpSpPr>
          <a:xfrm>
            <a:off x="-150448" y="-903971"/>
            <a:ext cx="12044160" cy="3030817"/>
            <a:chOff x="-150448" y="-903971"/>
            <a:chExt cx="12044160" cy="3030817"/>
          </a:xfrm>
        </p:grpSpPr>
        <p:sp>
          <p:nvSpPr>
            <p:cNvPr id="212" name="Google Shape;212;p37"/>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3" name="Google Shape;213;p37"/>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214" name="Google Shape;214;p37"/>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215" name="Shape 215"/>
        <p:cNvGrpSpPr/>
        <p:nvPr/>
      </p:nvGrpSpPr>
      <p:grpSpPr>
        <a:xfrm>
          <a:off x="0" y="0"/>
          <a:ext cx="0" cy="0"/>
          <a:chOff x="0" y="0"/>
          <a:chExt cx="0" cy="0"/>
        </a:xfrm>
      </p:grpSpPr>
      <p:sp>
        <p:nvSpPr>
          <p:cNvPr id="216" name="Google Shape;216;p38"/>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17" name="Google Shape;217;p38"/>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21" name="Shape 221"/>
        <p:cNvGrpSpPr/>
        <p:nvPr/>
      </p:nvGrpSpPr>
      <p:grpSpPr>
        <a:xfrm>
          <a:off x="0" y="0"/>
          <a:ext cx="0" cy="0"/>
          <a:chOff x="0" y="0"/>
          <a:chExt cx="0" cy="0"/>
        </a:xfrm>
      </p:grpSpPr>
      <p:sp>
        <p:nvSpPr>
          <p:cNvPr id="222" name="Google Shape;222;p40"/>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23" name="Google Shape;223;p40"/>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224" name="Google Shape;224;p40"/>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25" name="Google Shape;225;p40"/>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226" name="Google Shape;226;p40"/>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7" name="Shape 227"/>
        <p:cNvGrpSpPr/>
        <p:nvPr/>
      </p:nvGrpSpPr>
      <p:grpSpPr>
        <a:xfrm>
          <a:off x="0" y="0"/>
          <a:ext cx="0" cy="0"/>
          <a:chOff x="0" y="0"/>
          <a:chExt cx="0" cy="0"/>
        </a:xfrm>
      </p:grpSpPr>
      <p:sp>
        <p:nvSpPr>
          <p:cNvPr id="228" name="Google Shape;228;p41"/>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29" name="Google Shape;229;p41"/>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30" name="Google Shape;230;p41"/>
          <p:cNvSpPr/>
          <p:nvPr>
            <p:ph idx="3" type="pic"/>
          </p:nvPr>
        </p:nvSpPr>
        <p:spPr>
          <a:xfrm>
            <a:off x="713226" y="956050"/>
            <a:ext cx="3231300" cy="3231300"/>
          </a:xfrm>
          <a:prstGeom prst="ellipse">
            <a:avLst/>
          </a:prstGeom>
          <a:noFill/>
          <a:ln>
            <a:noFill/>
          </a:ln>
        </p:spPr>
      </p:sp>
      <p:sp>
        <p:nvSpPr>
          <p:cNvPr id="231" name="Google Shape;231;p41"/>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2" name="Shape 232"/>
        <p:cNvGrpSpPr/>
        <p:nvPr/>
      </p:nvGrpSpPr>
      <p:grpSpPr>
        <a:xfrm>
          <a:off x="0" y="0"/>
          <a:ext cx="0" cy="0"/>
          <a:chOff x="0" y="0"/>
          <a:chExt cx="0" cy="0"/>
        </a:xfrm>
      </p:grpSpPr>
      <p:sp>
        <p:nvSpPr>
          <p:cNvPr id="233" name="Google Shape;233;p4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34" name="Google Shape;234;p42"/>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235" name="Google Shape;235;p42"/>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236" name="Google Shape;236;p42"/>
          <p:cNvGrpSpPr/>
          <p:nvPr/>
        </p:nvGrpSpPr>
        <p:grpSpPr>
          <a:xfrm>
            <a:off x="-670150" y="-349172"/>
            <a:ext cx="9772113" cy="2879246"/>
            <a:chOff x="-670150" y="-349172"/>
            <a:chExt cx="9772113" cy="2879246"/>
          </a:xfrm>
        </p:grpSpPr>
        <p:sp>
          <p:nvSpPr>
            <p:cNvPr id="237" name="Google Shape;237;p42"/>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8" name="Google Shape;238;p42"/>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9" name="Shape 239"/>
        <p:cNvGrpSpPr/>
        <p:nvPr/>
      </p:nvGrpSpPr>
      <p:grpSpPr>
        <a:xfrm>
          <a:off x="0" y="0"/>
          <a:ext cx="0" cy="0"/>
          <a:chOff x="0" y="0"/>
          <a:chExt cx="0" cy="0"/>
        </a:xfrm>
      </p:grpSpPr>
      <p:sp>
        <p:nvSpPr>
          <p:cNvPr id="240" name="Google Shape;240;p4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41" name="Google Shape;241;p43"/>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42" name="Google Shape;242;p43"/>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243" name="Google Shape;243;p43"/>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244" name="Google Shape;244;p43"/>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245" name="Google Shape;245;p43"/>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46" name="Google Shape;246;p43"/>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7" name="Shape 247"/>
        <p:cNvGrpSpPr/>
        <p:nvPr/>
      </p:nvGrpSpPr>
      <p:grpSpPr>
        <a:xfrm>
          <a:off x="0" y="0"/>
          <a:ext cx="0" cy="0"/>
          <a:chOff x="0" y="0"/>
          <a:chExt cx="0" cy="0"/>
        </a:xfrm>
      </p:grpSpPr>
      <p:sp>
        <p:nvSpPr>
          <p:cNvPr id="248" name="Google Shape;248;p4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249" name="Google Shape;249;p44"/>
          <p:cNvGrpSpPr/>
          <p:nvPr/>
        </p:nvGrpSpPr>
        <p:grpSpPr>
          <a:xfrm>
            <a:off x="-150448" y="-903971"/>
            <a:ext cx="12044160" cy="3030817"/>
            <a:chOff x="-150448" y="-903971"/>
            <a:chExt cx="12044160" cy="3030817"/>
          </a:xfrm>
        </p:grpSpPr>
        <p:sp>
          <p:nvSpPr>
            <p:cNvPr id="250" name="Google Shape;250;p44"/>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1" name="Google Shape;251;p44"/>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252" name="Google Shape;252;p44"/>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3" name="Shape 253"/>
        <p:cNvGrpSpPr/>
        <p:nvPr/>
      </p:nvGrpSpPr>
      <p:grpSpPr>
        <a:xfrm>
          <a:off x="0" y="0"/>
          <a:ext cx="0" cy="0"/>
          <a:chOff x="0" y="0"/>
          <a:chExt cx="0" cy="0"/>
        </a:xfrm>
      </p:grpSpPr>
      <p:sp>
        <p:nvSpPr>
          <p:cNvPr id="254" name="Google Shape;254;p45"/>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255" name="Google Shape;255;p45"/>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56" name="Google Shape;256;p45"/>
          <p:cNvSpPr/>
          <p:nvPr>
            <p:ph idx="2" type="pic"/>
          </p:nvPr>
        </p:nvSpPr>
        <p:spPr>
          <a:xfrm>
            <a:off x="5111300" y="911950"/>
            <a:ext cx="3319500" cy="3319500"/>
          </a:xfrm>
          <a:prstGeom prst="ellipse">
            <a:avLst/>
          </a:prstGeom>
          <a:noFill/>
          <a:ln>
            <a:noFill/>
          </a:ln>
        </p:spPr>
      </p:sp>
      <p:sp>
        <p:nvSpPr>
          <p:cNvPr id="257" name="Google Shape;257;p45"/>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58" name="Google Shape;258;p45"/>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59" name="Shape 259"/>
        <p:cNvGrpSpPr/>
        <p:nvPr/>
      </p:nvGrpSpPr>
      <p:grpSpPr>
        <a:xfrm>
          <a:off x="0" y="0"/>
          <a:ext cx="0" cy="0"/>
          <a:chOff x="0" y="0"/>
          <a:chExt cx="0" cy="0"/>
        </a:xfrm>
      </p:grpSpPr>
      <p:sp>
        <p:nvSpPr>
          <p:cNvPr id="260" name="Google Shape;260;p46"/>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61" name="Google Shape;261;p46"/>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62" name="Google Shape;262;p46"/>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63" name="Shape 263"/>
        <p:cNvGrpSpPr/>
        <p:nvPr/>
      </p:nvGrpSpPr>
      <p:grpSpPr>
        <a:xfrm>
          <a:off x="0" y="0"/>
          <a:ext cx="0" cy="0"/>
          <a:chOff x="0" y="0"/>
          <a:chExt cx="0" cy="0"/>
        </a:xfrm>
      </p:grpSpPr>
      <p:sp>
        <p:nvSpPr>
          <p:cNvPr id="264" name="Google Shape;264;p47"/>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65" name="Google Shape;265;p47"/>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266" name="Google Shape;266;p47"/>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67" name="Google Shape;267;p47"/>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68" name="Shape 268"/>
        <p:cNvGrpSpPr/>
        <p:nvPr/>
      </p:nvGrpSpPr>
      <p:grpSpPr>
        <a:xfrm>
          <a:off x="0" y="0"/>
          <a:ext cx="0" cy="0"/>
          <a:chOff x="0" y="0"/>
          <a:chExt cx="0" cy="0"/>
        </a:xfrm>
      </p:grpSpPr>
      <p:sp>
        <p:nvSpPr>
          <p:cNvPr id="269" name="Google Shape;269;p48"/>
          <p:cNvSpPr/>
          <p:nvPr>
            <p:ph idx="2" type="pic"/>
          </p:nvPr>
        </p:nvSpPr>
        <p:spPr>
          <a:xfrm>
            <a:off x="0" y="0"/>
            <a:ext cx="9144000" cy="5143500"/>
          </a:xfrm>
          <a:prstGeom prst="rect">
            <a:avLst/>
          </a:prstGeom>
          <a:noFill/>
          <a:ln>
            <a:noFill/>
          </a:ln>
        </p:spPr>
      </p:sp>
      <p:sp>
        <p:nvSpPr>
          <p:cNvPr id="270" name="Google Shape;270;p48"/>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1" name="Shape 271"/>
        <p:cNvGrpSpPr/>
        <p:nvPr/>
      </p:nvGrpSpPr>
      <p:grpSpPr>
        <a:xfrm>
          <a:off x="0" y="0"/>
          <a:ext cx="0" cy="0"/>
          <a:chOff x="0" y="0"/>
          <a:chExt cx="0" cy="0"/>
        </a:xfrm>
      </p:grpSpPr>
      <p:sp>
        <p:nvSpPr>
          <p:cNvPr id="272" name="Google Shape;272;p49"/>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273" name="Google Shape;273;p49"/>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274" name="Google Shape;274;p49"/>
          <p:cNvSpPr/>
          <p:nvPr>
            <p:ph idx="2" type="pic"/>
          </p:nvPr>
        </p:nvSpPr>
        <p:spPr>
          <a:xfrm>
            <a:off x="713225" y="539400"/>
            <a:ext cx="3731100" cy="3731100"/>
          </a:xfrm>
          <a:prstGeom prst="ellipse">
            <a:avLst/>
          </a:prstGeom>
          <a:noFill/>
          <a:ln>
            <a:noFill/>
          </a:ln>
        </p:spPr>
      </p:sp>
      <p:sp>
        <p:nvSpPr>
          <p:cNvPr id="275" name="Google Shape;275;p49"/>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276" name="Shape 276"/>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277" name="Shape 277"/>
        <p:cNvGrpSpPr/>
        <p:nvPr/>
      </p:nvGrpSpPr>
      <p:grpSpPr>
        <a:xfrm>
          <a:off x="0" y="0"/>
          <a:ext cx="0" cy="0"/>
          <a:chOff x="0" y="0"/>
          <a:chExt cx="0" cy="0"/>
        </a:xfrm>
      </p:grpSpPr>
      <p:pic>
        <p:nvPicPr>
          <p:cNvPr id="278" name="Google Shape;278;p51"/>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279" name="Google Shape;279;p5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80" name="Google Shape;280;p51"/>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81" name="Google Shape;281;p51"/>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82" name="Google Shape;282;p51"/>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83" name="Google Shape;283;p51"/>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84" name="Google Shape;284;p51"/>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85" name="Google Shape;285;p51"/>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86" name="Google Shape;286;p51"/>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87" name="Google Shape;287;p51"/>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88" name="Google Shape;288;p51"/>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89" name="Google Shape;289;p51"/>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290" name="Google Shape;290;p51"/>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91" name="Google Shape;291;p51"/>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292" name="Google Shape;292;p51"/>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293" name="Shape 293"/>
        <p:cNvGrpSpPr/>
        <p:nvPr/>
      </p:nvGrpSpPr>
      <p:grpSpPr>
        <a:xfrm>
          <a:off x="0" y="0"/>
          <a:ext cx="0" cy="0"/>
          <a:chOff x="0" y="0"/>
          <a:chExt cx="0" cy="0"/>
        </a:xfrm>
      </p:grpSpPr>
      <p:sp>
        <p:nvSpPr>
          <p:cNvPr id="294" name="Google Shape;294;p5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295" name="Google Shape;295;p52"/>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296" name="Google Shape;296;p52"/>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97" name="Google Shape;297;p52"/>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298" name="Shape 298"/>
        <p:cNvGrpSpPr/>
        <p:nvPr/>
      </p:nvGrpSpPr>
      <p:grpSpPr>
        <a:xfrm>
          <a:off x="0" y="0"/>
          <a:ext cx="0" cy="0"/>
          <a:chOff x="0" y="0"/>
          <a:chExt cx="0" cy="0"/>
        </a:xfrm>
      </p:grpSpPr>
      <p:pic>
        <p:nvPicPr>
          <p:cNvPr id="299" name="Google Shape;299;p53"/>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300" name="Google Shape;300;p53"/>
          <p:cNvGrpSpPr/>
          <p:nvPr/>
        </p:nvGrpSpPr>
        <p:grpSpPr>
          <a:xfrm>
            <a:off x="-593950" y="-349172"/>
            <a:ext cx="9772113" cy="2879246"/>
            <a:chOff x="-670150" y="-349172"/>
            <a:chExt cx="9772113" cy="2879246"/>
          </a:xfrm>
        </p:grpSpPr>
        <p:sp>
          <p:nvSpPr>
            <p:cNvPr id="301" name="Google Shape;301;p53"/>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2" name="Google Shape;302;p53"/>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303" name="Google Shape;303;p53"/>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04" name="Google Shape;304;p53"/>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05" name="Google Shape;305;p53"/>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06" name="Google Shape;306;p53"/>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07" name="Google Shape;307;p53"/>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08" name="Google Shape;308;p53"/>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09" name="Google Shape;309;p53"/>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310" name="Shape 310"/>
        <p:cNvGrpSpPr/>
        <p:nvPr/>
      </p:nvGrpSpPr>
      <p:grpSpPr>
        <a:xfrm>
          <a:off x="0" y="0"/>
          <a:ext cx="0" cy="0"/>
          <a:chOff x="0" y="0"/>
          <a:chExt cx="0" cy="0"/>
        </a:xfrm>
      </p:grpSpPr>
      <p:sp>
        <p:nvSpPr>
          <p:cNvPr id="311" name="Google Shape;311;p54"/>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12" name="Google Shape;312;p54"/>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313" name="Google Shape;313;p54"/>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314" name="Google Shape;314;p54"/>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315" name="Google Shape;315;p54"/>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316" name="Google Shape;316;p54"/>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17" name="Google Shape;317;p54"/>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18" name="Google Shape;318;p54"/>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19" name="Google Shape;319;p54"/>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320" name="Google Shape;320;p54"/>
          <p:cNvGrpSpPr/>
          <p:nvPr/>
        </p:nvGrpSpPr>
        <p:grpSpPr>
          <a:xfrm>
            <a:off x="-2717652" y="-116109"/>
            <a:ext cx="12219886" cy="6475168"/>
            <a:chOff x="-2717652" y="-116109"/>
            <a:chExt cx="12219886" cy="6475168"/>
          </a:xfrm>
        </p:grpSpPr>
        <p:sp>
          <p:nvSpPr>
            <p:cNvPr id="321" name="Google Shape;321;p54"/>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22" name="Google Shape;322;p54"/>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323" name="Google Shape;323;p54"/>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324" name="Shape 324"/>
        <p:cNvGrpSpPr/>
        <p:nvPr/>
      </p:nvGrpSpPr>
      <p:grpSpPr>
        <a:xfrm>
          <a:off x="0" y="0"/>
          <a:ext cx="0" cy="0"/>
          <a:chOff x="0" y="0"/>
          <a:chExt cx="0" cy="0"/>
        </a:xfrm>
      </p:grpSpPr>
      <p:sp>
        <p:nvSpPr>
          <p:cNvPr id="325" name="Google Shape;325;p5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26" name="Google Shape;326;p55"/>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27" name="Google Shape;327;p55"/>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28" name="Google Shape;328;p55"/>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29" name="Google Shape;329;p55"/>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30" name="Google Shape;330;p55"/>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31" name="Google Shape;331;p55"/>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332" name="Google Shape;332;p55"/>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3" name="Google Shape;333;p55"/>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4" name="Google Shape;334;p55"/>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5" name="Google Shape;335;p55"/>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6" name="Google Shape;336;p55"/>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7" name="Google Shape;337;p55"/>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338" name="Google Shape;338;p55"/>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39" name="Google Shape;339;p55"/>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340" name="Shape 340"/>
        <p:cNvGrpSpPr/>
        <p:nvPr/>
      </p:nvGrpSpPr>
      <p:grpSpPr>
        <a:xfrm>
          <a:off x="0" y="0"/>
          <a:ext cx="0" cy="0"/>
          <a:chOff x="0" y="0"/>
          <a:chExt cx="0" cy="0"/>
        </a:xfrm>
      </p:grpSpPr>
      <p:sp>
        <p:nvSpPr>
          <p:cNvPr id="341" name="Google Shape;341;p56"/>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2" name="Google Shape;342;p56"/>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343" name="Google Shape;343;p56"/>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4" name="Google Shape;344;p56"/>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345" name="Google Shape;345;p56"/>
          <p:cNvSpPr/>
          <p:nvPr>
            <p:ph idx="4" type="pic"/>
          </p:nvPr>
        </p:nvSpPr>
        <p:spPr>
          <a:xfrm>
            <a:off x="5486700" y="1099600"/>
            <a:ext cx="2944200" cy="2944200"/>
          </a:xfrm>
          <a:prstGeom prst="ellipse">
            <a:avLst/>
          </a:prstGeom>
          <a:noFill/>
          <a:ln>
            <a:noFill/>
          </a:ln>
        </p:spPr>
      </p:sp>
      <p:sp>
        <p:nvSpPr>
          <p:cNvPr id="346" name="Google Shape;346;p56"/>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7" name="Google Shape;347;p56"/>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348" name="Google Shape;348;p56"/>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49" name="Google Shape;349;p56"/>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350" name="Shape 350"/>
        <p:cNvGrpSpPr/>
        <p:nvPr/>
      </p:nvGrpSpPr>
      <p:grpSpPr>
        <a:xfrm>
          <a:off x="0" y="0"/>
          <a:ext cx="0" cy="0"/>
          <a:chOff x="0" y="0"/>
          <a:chExt cx="0" cy="0"/>
        </a:xfrm>
      </p:grpSpPr>
      <p:sp>
        <p:nvSpPr>
          <p:cNvPr id="351" name="Google Shape;351;p5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352" name="Google Shape;352;p57"/>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53" name="Google Shape;353;p57"/>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354" name="Shape 354"/>
        <p:cNvGrpSpPr/>
        <p:nvPr/>
      </p:nvGrpSpPr>
      <p:grpSpPr>
        <a:xfrm>
          <a:off x="0" y="0"/>
          <a:ext cx="0" cy="0"/>
          <a:chOff x="0" y="0"/>
          <a:chExt cx="0" cy="0"/>
        </a:xfrm>
      </p:grpSpPr>
      <p:sp>
        <p:nvSpPr>
          <p:cNvPr id="355" name="Google Shape;355;p5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356" name="Google Shape;356;p58"/>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57" name="Google Shape;357;p58"/>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358" name="Shape 358"/>
        <p:cNvGrpSpPr/>
        <p:nvPr/>
      </p:nvGrpSpPr>
      <p:grpSpPr>
        <a:xfrm>
          <a:off x="0" y="0"/>
          <a:ext cx="0" cy="0"/>
          <a:chOff x="0" y="0"/>
          <a:chExt cx="0" cy="0"/>
        </a:xfrm>
      </p:grpSpPr>
      <p:sp>
        <p:nvSpPr>
          <p:cNvPr id="359" name="Google Shape;359;p59"/>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60" name="Google Shape;360;p59"/>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361" name="Google Shape;361;p59"/>
          <p:cNvSpPr/>
          <p:nvPr>
            <p:ph idx="2" type="pic"/>
          </p:nvPr>
        </p:nvSpPr>
        <p:spPr>
          <a:xfrm>
            <a:off x="713225" y="821950"/>
            <a:ext cx="3499500" cy="3499500"/>
          </a:xfrm>
          <a:prstGeom prst="ellipse">
            <a:avLst/>
          </a:prstGeom>
          <a:noFill/>
          <a:ln>
            <a:noFill/>
          </a:ln>
        </p:spPr>
      </p:sp>
      <p:sp>
        <p:nvSpPr>
          <p:cNvPr id="362" name="Google Shape;362;p59"/>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363" name="Google Shape;363;p59"/>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64" name="Google Shape;364;p59"/>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365" name="Shape 365"/>
        <p:cNvGrpSpPr/>
        <p:nvPr/>
      </p:nvGrpSpPr>
      <p:grpSpPr>
        <a:xfrm>
          <a:off x="0" y="0"/>
          <a:ext cx="0" cy="0"/>
          <a:chOff x="0" y="0"/>
          <a:chExt cx="0" cy="0"/>
        </a:xfrm>
      </p:grpSpPr>
      <p:sp>
        <p:nvSpPr>
          <p:cNvPr id="366" name="Google Shape;366;p60"/>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67" name="Google Shape;367;p60"/>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368" name="Shape 368"/>
        <p:cNvGrpSpPr/>
        <p:nvPr/>
      </p:nvGrpSpPr>
      <p:grpSpPr>
        <a:xfrm>
          <a:off x="0" y="0"/>
          <a:ext cx="0" cy="0"/>
          <a:chOff x="0" y="0"/>
          <a:chExt cx="0" cy="0"/>
        </a:xfrm>
      </p:grpSpPr>
      <p:grpSp>
        <p:nvGrpSpPr>
          <p:cNvPr id="369" name="Google Shape;369;p61"/>
          <p:cNvGrpSpPr/>
          <p:nvPr/>
        </p:nvGrpSpPr>
        <p:grpSpPr>
          <a:xfrm>
            <a:off x="-150448" y="-903971"/>
            <a:ext cx="12044160" cy="3030817"/>
            <a:chOff x="-150448" y="-903971"/>
            <a:chExt cx="12044160" cy="3030817"/>
          </a:xfrm>
        </p:grpSpPr>
        <p:sp>
          <p:nvSpPr>
            <p:cNvPr id="370" name="Google Shape;370;p61"/>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71" name="Google Shape;371;p61"/>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372" name="Google Shape;372;p61"/>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373" name="Shape 373"/>
        <p:cNvGrpSpPr/>
        <p:nvPr/>
      </p:nvGrpSpPr>
      <p:grpSpPr>
        <a:xfrm>
          <a:off x="0" y="0"/>
          <a:ext cx="0" cy="0"/>
          <a:chOff x="0" y="0"/>
          <a:chExt cx="0" cy="0"/>
        </a:xfrm>
      </p:grpSpPr>
      <p:sp>
        <p:nvSpPr>
          <p:cNvPr id="374" name="Google Shape;374;p62"/>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75" name="Google Shape;375;p62"/>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79" name="Shape 379"/>
        <p:cNvGrpSpPr/>
        <p:nvPr/>
      </p:nvGrpSpPr>
      <p:grpSpPr>
        <a:xfrm>
          <a:off x="0" y="0"/>
          <a:ext cx="0" cy="0"/>
          <a:chOff x="0" y="0"/>
          <a:chExt cx="0" cy="0"/>
        </a:xfrm>
      </p:grpSpPr>
      <p:sp>
        <p:nvSpPr>
          <p:cNvPr id="380" name="Google Shape;380;p64"/>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381" name="Google Shape;381;p64"/>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382" name="Google Shape;382;p64"/>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383" name="Google Shape;383;p64"/>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384" name="Google Shape;384;p64"/>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5" name="Shape 385"/>
        <p:cNvGrpSpPr/>
        <p:nvPr/>
      </p:nvGrpSpPr>
      <p:grpSpPr>
        <a:xfrm>
          <a:off x="0" y="0"/>
          <a:ext cx="0" cy="0"/>
          <a:chOff x="0" y="0"/>
          <a:chExt cx="0" cy="0"/>
        </a:xfrm>
      </p:grpSpPr>
      <p:sp>
        <p:nvSpPr>
          <p:cNvPr id="386" name="Google Shape;386;p65"/>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87" name="Google Shape;387;p65"/>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88" name="Google Shape;388;p65"/>
          <p:cNvSpPr/>
          <p:nvPr>
            <p:ph idx="3" type="pic"/>
          </p:nvPr>
        </p:nvSpPr>
        <p:spPr>
          <a:xfrm>
            <a:off x="713226" y="956050"/>
            <a:ext cx="3231300" cy="3231300"/>
          </a:xfrm>
          <a:prstGeom prst="ellipse">
            <a:avLst/>
          </a:prstGeom>
          <a:noFill/>
          <a:ln>
            <a:noFill/>
          </a:ln>
        </p:spPr>
      </p:sp>
      <p:sp>
        <p:nvSpPr>
          <p:cNvPr id="389" name="Google Shape;389;p65"/>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90" name="Shape 390"/>
        <p:cNvGrpSpPr/>
        <p:nvPr/>
      </p:nvGrpSpPr>
      <p:grpSpPr>
        <a:xfrm>
          <a:off x="0" y="0"/>
          <a:ext cx="0" cy="0"/>
          <a:chOff x="0" y="0"/>
          <a:chExt cx="0" cy="0"/>
        </a:xfrm>
      </p:grpSpPr>
      <p:sp>
        <p:nvSpPr>
          <p:cNvPr id="391" name="Google Shape;391;p6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92" name="Google Shape;392;p66"/>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393" name="Google Shape;393;p66"/>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394" name="Google Shape;394;p66"/>
          <p:cNvGrpSpPr/>
          <p:nvPr/>
        </p:nvGrpSpPr>
        <p:grpSpPr>
          <a:xfrm>
            <a:off x="-670150" y="-349172"/>
            <a:ext cx="9772113" cy="2879246"/>
            <a:chOff x="-670150" y="-349172"/>
            <a:chExt cx="9772113" cy="2879246"/>
          </a:xfrm>
        </p:grpSpPr>
        <p:sp>
          <p:nvSpPr>
            <p:cNvPr id="395" name="Google Shape;395;p66"/>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6" name="Google Shape;396;p66"/>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97" name="Shape 397"/>
        <p:cNvGrpSpPr/>
        <p:nvPr/>
      </p:nvGrpSpPr>
      <p:grpSpPr>
        <a:xfrm>
          <a:off x="0" y="0"/>
          <a:ext cx="0" cy="0"/>
          <a:chOff x="0" y="0"/>
          <a:chExt cx="0" cy="0"/>
        </a:xfrm>
      </p:grpSpPr>
      <p:sp>
        <p:nvSpPr>
          <p:cNvPr id="398" name="Google Shape;398;p67"/>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399" name="Google Shape;399;p67"/>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00" name="Google Shape;400;p67"/>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401" name="Google Shape;401;p67"/>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02" name="Google Shape;402;p67"/>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03" name="Google Shape;403;p67"/>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04" name="Google Shape;404;p67"/>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5" name="Shape 405"/>
        <p:cNvGrpSpPr/>
        <p:nvPr/>
      </p:nvGrpSpPr>
      <p:grpSpPr>
        <a:xfrm>
          <a:off x="0" y="0"/>
          <a:ext cx="0" cy="0"/>
          <a:chOff x="0" y="0"/>
          <a:chExt cx="0" cy="0"/>
        </a:xfrm>
      </p:grpSpPr>
      <p:sp>
        <p:nvSpPr>
          <p:cNvPr id="406" name="Google Shape;406;p6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407" name="Google Shape;407;p68"/>
          <p:cNvGrpSpPr/>
          <p:nvPr/>
        </p:nvGrpSpPr>
        <p:grpSpPr>
          <a:xfrm>
            <a:off x="-150448" y="-903971"/>
            <a:ext cx="12044160" cy="3030817"/>
            <a:chOff x="-150448" y="-903971"/>
            <a:chExt cx="12044160" cy="3030817"/>
          </a:xfrm>
        </p:grpSpPr>
        <p:sp>
          <p:nvSpPr>
            <p:cNvPr id="408" name="Google Shape;408;p68"/>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09" name="Google Shape;409;p68"/>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410" name="Google Shape;410;p68"/>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11" name="Shape 411"/>
        <p:cNvGrpSpPr/>
        <p:nvPr/>
      </p:nvGrpSpPr>
      <p:grpSpPr>
        <a:xfrm>
          <a:off x="0" y="0"/>
          <a:ext cx="0" cy="0"/>
          <a:chOff x="0" y="0"/>
          <a:chExt cx="0" cy="0"/>
        </a:xfrm>
      </p:grpSpPr>
      <p:sp>
        <p:nvSpPr>
          <p:cNvPr id="412" name="Google Shape;412;p69"/>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413" name="Google Shape;413;p69"/>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14" name="Google Shape;414;p69"/>
          <p:cNvSpPr/>
          <p:nvPr>
            <p:ph idx="2" type="pic"/>
          </p:nvPr>
        </p:nvSpPr>
        <p:spPr>
          <a:xfrm>
            <a:off x="5111300" y="911950"/>
            <a:ext cx="3319500" cy="3319500"/>
          </a:xfrm>
          <a:prstGeom prst="ellipse">
            <a:avLst/>
          </a:prstGeom>
          <a:noFill/>
          <a:ln>
            <a:noFill/>
          </a:ln>
        </p:spPr>
      </p:sp>
      <p:sp>
        <p:nvSpPr>
          <p:cNvPr id="415" name="Google Shape;415;p69"/>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16" name="Google Shape;416;p69"/>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7" name="Shape 417"/>
        <p:cNvGrpSpPr/>
        <p:nvPr/>
      </p:nvGrpSpPr>
      <p:grpSpPr>
        <a:xfrm>
          <a:off x="0" y="0"/>
          <a:ext cx="0" cy="0"/>
          <a:chOff x="0" y="0"/>
          <a:chExt cx="0" cy="0"/>
        </a:xfrm>
      </p:grpSpPr>
      <p:sp>
        <p:nvSpPr>
          <p:cNvPr id="418" name="Google Shape;418;p70"/>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19" name="Google Shape;419;p70"/>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20" name="Google Shape;420;p70"/>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1" name="Shape 421"/>
        <p:cNvGrpSpPr/>
        <p:nvPr/>
      </p:nvGrpSpPr>
      <p:grpSpPr>
        <a:xfrm>
          <a:off x="0" y="0"/>
          <a:ext cx="0" cy="0"/>
          <a:chOff x="0" y="0"/>
          <a:chExt cx="0" cy="0"/>
        </a:xfrm>
      </p:grpSpPr>
      <p:sp>
        <p:nvSpPr>
          <p:cNvPr id="422" name="Google Shape;422;p71"/>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23" name="Google Shape;423;p71"/>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424" name="Google Shape;424;p71"/>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25" name="Google Shape;425;p71"/>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6" name="Shape 426"/>
        <p:cNvGrpSpPr/>
        <p:nvPr/>
      </p:nvGrpSpPr>
      <p:grpSpPr>
        <a:xfrm>
          <a:off x="0" y="0"/>
          <a:ext cx="0" cy="0"/>
          <a:chOff x="0" y="0"/>
          <a:chExt cx="0" cy="0"/>
        </a:xfrm>
      </p:grpSpPr>
      <p:sp>
        <p:nvSpPr>
          <p:cNvPr id="427" name="Google Shape;427;p72"/>
          <p:cNvSpPr/>
          <p:nvPr>
            <p:ph idx="2" type="pic"/>
          </p:nvPr>
        </p:nvSpPr>
        <p:spPr>
          <a:xfrm>
            <a:off x="0" y="0"/>
            <a:ext cx="9144000" cy="5143500"/>
          </a:xfrm>
          <a:prstGeom prst="rect">
            <a:avLst/>
          </a:prstGeom>
          <a:noFill/>
          <a:ln>
            <a:noFill/>
          </a:ln>
        </p:spPr>
      </p:sp>
      <p:sp>
        <p:nvSpPr>
          <p:cNvPr id="428" name="Google Shape;428;p72"/>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9" name="Shape 429"/>
        <p:cNvGrpSpPr/>
        <p:nvPr/>
      </p:nvGrpSpPr>
      <p:grpSpPr>
        <a:xfrm>
          <a:off x="0" y="0"/>
          <a:ext cx="0" cy="0"/>
          <a:chOff x="0" y="0"/>
          <a:chExt cx="0" cy="0"/>
        </a:xfrm>
      </p:grpSpPr>
      <p:sp>
        <p:nvSpPr>
          <p:cNvPr id="430" name="Google Shape;430;p73"/>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431" name="Google Shape;431;p73"/>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432" name="Google Shape;432;p73"/>
          <p:cNvSpPr/>
          <p:nvPr>
            <p:ph idx="2" type="pic"/>
          </p:nvPr>
        </p:nvSpPr>
        <p:spPr>
          <a:xfrm>
            <a:off x="713225" y="539400"/>
            <a:ext cx="3731100" cy="3731100"/>
          </a:xfrm>
          <a:prstGeom prst="ellipse">
            <a:avLst/>
          </a:prstGeom>
          <a:noFill/>
          <a:ln>
            <a:noFill/>
          </a:ln>
        </p:spPr>
      </p:sp>
      <p:sp>
        <p:nvSpPr>
          <p:cNvPr id="433" name="Google Shape;433;p73"/>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434" name="Shape 434"/>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435" name="Shape 435"/>
        <p:cNvGrpSpPr/>
        <p:nvPr/>
      </p:nvGrpSpPr>
      <p:grpSpPr>
        <a:xfrm>
          <a:off x="0" y="0"/>
          <a:ext cx="0" cy="0"/>
          <a:chOff x="0" y="0"/>
          <a:chExt cx="0" cy="0"/>
        </a:xfrm>
      </p:grpSpPr>
      <p:pic>
        <p:nvPicPr>
          <p:cNvPr id="436" name="Google Shape;436;p75"/>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437" name="Google Shape;437;p75"/>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38" name="Google Shape;438;p75"/>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39" name="Google Shape;439;p75"/>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40" name="Google Shape;440;p75"/>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41" name="Google Shape;441;p75"/>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42" name="Google Shape;442;p75"/>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43" name="Google Shape;443;p75"/>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44" name="Google Shape;444;p75"/>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45" name="Google Shape;445;p75"/>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46" name="Google Shape;446;p75"/>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47" name="Google Shape;447;p75"/>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448" name="Google Shape;448;p75"/>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49" name="Google Shape;449;p75"/>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450" name="Google Shape;450;p75"/>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451" name="Shape 451"/>
        <p:cNvGrpSpPr/>
        <p:nvPr/>
      </p:nvGrpSpPr>
      <p:grpSpPr>
        <a:xfrm>
          <a:off x="0" y="0"/>
          <a:ext cx="0" cy="0"/>
          <a:chOff x="0" y="0"/>
          <a:chExt cx="0" cy="0"/>
        </a:xfrm>
      </p:grpSpPr>
      <p:sp>
        <p:nvSpPr>
          <p:cNvPr id="452" name="Google Shape;452;p76"/>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53" name="Google Shape;453;p76"/>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454" name="Google Shape;454;p76"/>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55" name="Google Shape;455;p76"/>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456" name="Shape 456"/>
        <p:cNvGrpSpPr/>
        <p:nvPr/>
      </p:nvGrpSpPr>
      <p:grpSpPr>
        <a:xfrm>
          <a:off x="0" y="0"/>
          <a:ext cx="0" cy="0"/>
          <a:chOff x="0" y="0"/>
          <a:chExt cx="0" cy="0"/>
        </a:xfrm>
      </p:grpSpPr>
      <p:pic>
        <p:nvPicPr>
          <p:cNvPr id="457" name="Google Shape;457;p77"/>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458" name="Google Shape;458;p77"/>
          <p:cNvGrpSpPr/>
          <p:nvPr/>
        </p:nvGrpSpPr>
        <p:grpSpPr>
          <a:xfrm>
            <a:off x="-593950" y="-349172"/>
            <a:ext cx="9772113" cy="2879246"/>
            <a:chOff x="-670150" y="-349172"/>
            <a:chExt cx="9772113" cy="2879246"/>
          </a:xfrm>
        </p:grpSpPr>
        <p:sp>
          <p:nvSpPr>
            <p:cNvPr id="459" name="Google Shape;459;p77"/>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60" name="Google Shape;460;p77"/>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461" name="Google Shape;461;p77"/>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62" name="Google Shape;462;p77"/>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63" name="Google Shape;463;p77"/>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64" name="Google Shape;464;p77"/>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65" name="Google Shape;465;p77"/>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66" name="Google Shape;466;p77"/>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67" name="Google Shape;467;p77"/>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468" name="Shape 468"/>
        <p:cNvGrpSpPr/>
        <p:nvPr/>
      </p:nvGrpSpPr>
      <p:grpSpPr>
        <a:xfrm>
          <a:off x="0" y="0"/>
          <a:ext cx="0" cy="0"/>
          <a:chOff x="0" y="0"/>
          <a:chExt cx="0" cy="0"/>
        </a:xfrm>
      </p:grpSpPr>
      <p:sp>
        <p:nvSpPr>
          <p:cNvPr id="469" name="Google Shape;469;p78"/>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70" name="Google Shape;470;p78"/>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471" name="Google Shape;471;p78"/>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472" name="Google Shape;472;p78"/>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473" name="Google Shape;473;p78"/>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474" name="Google Shape;474;p78"/>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75" name="Google Shape;475;p78"/>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76" name="Google Shape;476;p78"/>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77" name="Google Shape;477;p78"/>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478" name="Google Shape;478;p78"/>
          <p:cNvGrpSpPr/>
          <p:nvPr/>
        </p:nvGrpSpPr>
        <p:grpSpPr>
          <a:xfrm>
            <a:off x="-2717652" y="-116109"/>
            <a:ext cx="12219886" cy="6475168"/>
            <a:chOff x="-2717652" y="-116109"/>
            <a:chExt cx="12219886" cy="6475168"/>
          </a:xfrm>
        </p:grpSpPr>
        <p:sp>
          <p:nvSpPr>
            <p:cNvPr id="479" name="Google Shape;479;p78"/>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80" name="Google Shape;480;p78"/>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481" name="Google Shape;481;p78"/>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482" name="Shape 482"/>
        <p:cNvGrpSpPr/>
        <p:nvPr/>
      </p:nvGrpSpPr>
      <p:grpSpPr>
        <a:xfrm>
          <a:off x="0" y="0"/>
          <a:ext cx="0" cy="0"/>
          <a:chOff x="0" y="0"/>
          <a:chExt cx="0" cy="0"/>
        </a:xfrm>
      </p:grpSpPr>
      <p:sp>
        <p:nvSpPr>
          <p:cNvPr id="483" name="Google Shape;483;p7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484" name="Google Shape;484;p79"/>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85" name="Google Shape;485;p79"/>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86" name="Google Shape;486;p79"/>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87" name="Google Shape;487;p79"/>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88" name="Google Shape;488;p79"/>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89" name="Google Shape;489;p79"/>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490" name="Google Shape;490;p79"/>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1" name="Google Shape;491;p79"/>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2" name="Google Shape;492;p79"/>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3" name="Google Shape;493;p79"/>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4" name="Google Shape;494;p79"/>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5" name="Google Shape;495;p79"/>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496" name="Google Shape;496;p79"/>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497" name="Google Shape;497;p79"/>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498" name="Shape 498"/>
        <p:cNvGrpSpPr/>
        <p:nvPr/>
      </p:nvGrpSpPr>
      <p:grpSpPr>
        <a:xfrm>
          <a:off x="0" y="0"/>
          <a:ext cx="0" cy="0"/>
          <a:chOff x="0" y="0"/>
          <a:chExt cx="0" cy="0"/>
        </a:xfrm>
      </p:grpSpPr>
      <p:sp>
        <p:nvSpPr>
          <p:cNvPr id="499" name="Google Shape;499;p80"/>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500" name="Google Shape;500;p80"/>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501" name="Google Shape;501;p80"/>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502" name="Google Shape;502;p80"/>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503" name="Google Shape;503;p80"/>
          <p:cNvSpPr/>
          <p:nvPr>
            <p:ph idx="4" type="pic"/>
          </p:nvPr>
        </p:nvSpPr>
        <p:spPr>
          <a:xfrm>
            <a:off x="5486700" y="1099600"/>
            <a:ext cx="2944200" cy="2944200"/>
          </a:xfrm>
          <a:prstGeom prst="ellipse">
            <a:avLst/>
          </a:prstGeom>
          <a:noFill/>
          <a:ln>
            <a:noFill/>
          </a:ln>
        </p:spPr>
      </p:sp>
      <p:sp>
        <p:nvSpPr>
          <p:cNvPr id="504" name="Google Shape;504;p80"/>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505" name="Google Shape;505;p80"/>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506" name="Google Shape;506;p80"/>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07" name="Google Shape;507;p80"/>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2">
    <p:spTree>
      <p:nvGrpSpPr>
        <p:cNvPr id="508" name="Shape 508"/>
        <p:cNvGrpSpPr/>
        <p:nvPr/>
      </p:nvGrpSpPr>
      <p:grpSpPr>
        <a:xfrm>
          <a:off x="0" y="0"/>
          <a:ext cx="0" cy="0"/>
          <a:chOff x="0" y="0"/>
          <a:chExt cx="0" cy="0"/>
        </a:xfrm>
      </p:grpSpPr>
      <p:sp>
        <p:nvSpPr>
          <p:cNvPr id="509" name="Google Shape;509;p8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510" name="Google Shape;510;p81"/>
          <p:cNvSpPr/>
          <p:nvPr/>
        </p:nvSpPr>
        <p:spPr>
          <a:xfrm flipH="1">
            <a:off x="-146661" y="3245400"/>
            <a:ext cx="1359153" cy="2149707"/>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11" name="Google Shape;511;p81"/>
          <p:cNvPicPr preferRelativeResize="0"/>
          <p:nvPr/>
        </p:nvPicPr>
        <p:blipFill rotWithShape="1">
          <a:blip r:embed="rId2">
            <a:alphaModFix/>
          </a:blip>
          <a:srcRect b="0" l="0" r="0" t="0"/>
          <a:stretch/>
        </p:blipFill>
        <p:spPr>
          <a:xfrm rot="-2699998">
            <a:off x="6121926" y="1720539"/>
            <a:ext cx="5692649" cy="4258376"/>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2_1">
    <p:spTree>
      <p:nvGrpSpPr>
        <p:cNvPr id="512" name="Shape 512"/>
        <p:cNvGrpSpPr/>
        <p:nvPr/>
      </p:nvGrpSpPr>
      <p:grpSpPr>
        <a:xfrm>
          <a:off x="0" y="0"/>
          <a:ext cx="0" cy="0"/>
          <a:chOff x="0" y="0"/>
          <a:chExt cx="0" cy="0"/>
        </a:xfrm>
      </p:grpSpPr>
      <p:sp>
        <p:nvSpPr>
          <p:cNvPr id="513" name="Google Shape;513;p8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
        <p:nvSpPr>
          <p:cNvPr id="514" name="Google Shape;514;p82"/>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15" name="Google Shape;515;p82"/>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516" name="Shape 516"/>
        <p:cNvGrpSpPr/>
        <p:nvPr/>
      </p:nvGrpSpPr>
      <p:grpSpPr>
        <a:xfrm>
          <a:off x="0" y="0"/>
          <a:ext cx="0" cy="0"/>
          <a:chOff x="0" y="0"/>
          <a:chExt cx="0" cy="0"/>
        </a:xfrm>
      </p:grpSpPr>
      <p:sp>
        <p:nvSpPr>
          <p:cNvPr id="517" name="Google Shape;517;p83"/>
          <p:cNvSpPr txBox="1"/>
          <p:nvPr>
            <p:ph type="title"/>
          </p:nvPr>
        </p:nvSpPr>
        <p:spPr>
          <a:xfrm>
            <a:off x="5621400" y="621225"/>
            <a:ext cx="2809500" cy="873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sz="5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18" name="Google Shape;518;p83"/>
          <p:cNvSpPr txBox="1"/>
          <p:nvPr>
            <p:ph idx="1" type="subTitle"/>
          </p:nvPr>
        </p:nvSpPr>
        <p:spPr>
          <a:xfrm>
            <a:off x="5621400" y="1418028"/>
            <a:ext cx="2809500" cy="11886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519" name="Google Shape;519;p83"/>
          <p:cNvSpPr/>
          <p:nvPr>
            <p:ph idx="2" type="pic"/>
          </p:nvPr>
        </p:nvSpPr>
        <p:spPr>
          <a:xfrm>
            <a:off x="713225" y="821950"/>
            <a:ext cx="3499500" cy="3499500"/>
          </a:xfrm>
          <a:prstGeom prst="ellipse">
            <a:avLst/>
          </a:prstGeom>
          <a:noFill/>
          <a:ln>
            <a:noFill/>
          </a:ln>
        </p:spPr>
      </p:sp>
      <p:sp>
        <p:nvSpPr>
          <p:cNvPr id="520" name="Google Shape;520;p83"/>
          <p:cNvSpPr txBox="1"/>
          <p:nvPr/>
        </p:nvSpPr>
        <p:spPr>
          <a:xfrm>
            <a:off x="5621400" y="3414235"/>
            <a:ext cx="2809500" cy="6156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Assistant"/>
                <a:ea typeface="Assistant"/>
                <a:cs typeface="Assistant"/>
                <a:sym typeface="Assistant"/>
              </a:rPr>
              <a:t>CREDITS: This presentation template was created by </a:t>
            </a:r>
            <a:r>
              <a:rPr b="1" lang="en" sz="1000" u="sng">
                <a:solidFill>
                  <a:schemeClr val="dk1"/>
                </a:solidFill>
                <a:latin typeface="Assistant"/>
                <a:ea typeface="Assistant"/>
                <a:cs typeface="Assistant"/>
                <a:sym typeface="Assistant"/>
                <a:hlinkClick r:id="rId2">
                  <a:extLst>
                    <a:ext uri="{A12FA001-AC4F-418D-AE19-62706E023703}">
                      <ahyp:hlinkClr val="tx"/>
                    </a:ext>
                  </a:extLst>
                </a:hlinkClick>
              </a:rPr>
              <a:t>Slidesgo</a:t>
            </a:r>
            <a:r>
              <a:rPr lang="en" sz="1000">
                <a:solidFill>
                  <a:schemeClr val="dk1"/>
                </a:solidFill>
                <a:latin typeface="Assistant"/>
                <a:ea typeface="Assistant"/>
                <a:cs typeface="Assistant"/>
                <a:sym typeface="Assistant"/>
              </a:rPr>
              <a:t>, including icons by </a:t>
            </a:r>
            <a:r>
              <a:rPr b="1" lang="en" sz="1000" u="sng">
                <a:solidFill>
                  <a:schemeClr val="dk1"/>
                </a:solidFill>
                <a:latin typeface="Assistant"/>
                <a:ea typeface="Assistant"/>
                <a:cs typeface="Assistant"/>
                <a:sym typeface="Assistant"/>
                <a:hlinkClick r:id="rId3">
                  <a:extLst>
                    <a:ext uri="{A12FA001-AC4F-418D-AE19-62706E023703}">
                      <ahyp:hlinkClr val="tx"/>
                    </a:ext>
                  </a:extLst>
                </a:hlinkClick>
              </a:rPr>
              <a:t>Flaticon</a:t>
            </a:r>
            <a:r>
              <a:rPr b="1" lang="en" sz="1000">
                <a:solidFill>
                  <a:schemeClr val="dk1"/>
                </a:solidFill>
                <a:latin typeface="Assistant"/>
                <a:ea typeface="Assistant"/>
                <a:cs typeface="Assistant"/>
                <a:sym typeface="Assistant"/>
              </a:rPr>
              <a:t> </a:t>
            </a:r>
            <a:r>
              <a:rPr lang="en" sz="1000">
                <a:solidFill>
                  <a:schemeClr val="dk1"/>
                </a:solidFill>
                <a:latin typeface="Assistant"/>
                <a:ea typeface="Assistant"/>
                <a:cs typeface="Assistant"/>
                <a:sym typeface="Assistant"/>
              </a:rPr>
              <a:t>and infographics &amp; images by </a:t>
            </a:r>
            <a:r>
              <a:rPr b="1" lang="en" sz="1000" u="sng">
                <a:solidFill>
                  <a:schemeClr val="dk1"/>
                </a:solidFill>
                <a:latin typeface="Assistant"/>
                <a:ea typeface="Assistant"/>
                <a:cs typeface="Assistant"/>
                <a:sym typeface="Assistant"/>
                <a:hlinkClick r:id="rId4">
                  <a:extLst>
                    <a:ext uri="{A12FA001-AC4F-418D-AE19-62706E023703}">
                      <ahyp:hlinkClr val="tx"/>
                    </a:ext>
                  </a:extLst>
                </a:hlinkClick>
              </a:rPr>
              <a:t>Freepik</a:t>
            </a:r>
            <a:endParaRPr b="1" sz="1000" u="sng">
              <a:solidFill>
                <a:schemeClr val="dk1"/>
              </a:solidFill>
              <a:latin typeface="Assistant"/>
              <a:ea typeface="Assistant"/>
              <a:cs typeface="Assistant"/>
              <a:sym typeface="Assistant"/>
            </a:endParaRPr>
          </a:p>
        </p:txBody>
      </p:sp>
      <p:sp>
        <p:nvSpPr>
          <p:cNvPr id="521" name="Google Shape;521;p83"/>
          <p:cNvSpPr/>
          <p:nvPr/>
        </p:nvSpPr>
        <p:spPr>
          <a:xfrm rot="5400000">
            <a:off x="762355" y="2792472"/>
            <a:ext cx="115903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22" name="Google Shape;522;p83"/>
          <p:cNvPicPr preferRelativeResize="0"/>
          <p:nvPr/>
        </p:nvPicPr>
        <p:blipFill>
          <a:blip r:embed="rId5">
            <a:alphaModFix/>
          </a:blip>
          <a:stretch>
            <a:fillRect/>
          </a:stretch>
        </p:blipFill>
        <p:spPr>
          <a:xfrm>
            <a:off x="-245762" y="-3436439"/>
            <a:ext cx="5692652" cy="425837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0"/>
              </a:spcBef>
              <a:spcAft>
                <a:spcPts val="0"/>
              </a:spcAft>
              <a:buClr>
                <a:schemeClr val="dk1"/>
              </a:buClr>
              <a:buSzPts val="1400"/>
              <a:buChar char="○"/>
              <a:defRPr>
                <a:solidFill>
                  <a:schemeClr val="dk1"/>
                </a:solidFill>
              </a:defRPr>
            </a:lvl2pPr>
            <a:lvl3pPr indent="-317500" lvl="2" marL="1371600">
              <a:spcBef>
                <a:spcPts val="0"/>
              </a:spcBef>
              <a:spcAft>
                <a:spcPts val="0"/>
              </a:spcAft>
              <a:buClr>
                <a:schemeClr val="dk1"/>
              </a:buClr>
              <a:buSzPts val="1400"/>
              <a:buChar char="■"/>
              <a:defRPr>
                <a:solidFill>
                  <a:schemeClr val="dk1"/>
                </a:solidFill>
              </a:defRPr>
            </a:lvl3pPr>
            <a:lvl4pPr indent="-317500" lvl="3" marL="1828800">
              <a:spcBef>
                <a:spcPts val="0"/>
              </a:spcBef>
              <a:spcAft>
                <a:spcPts val="0"/>
              </a:spcAft>
              <a:buClr>
                <a:schemeClr val="dk1"/>
              </a:buClr>
              <a:buSzPts val="1400"/>
              <a:buChar char="●"/>
              <a:defRPr>
                <a:solidFill>
                  <a:schemeClr val="dk1"/>
                </a:solidFill>
              </a:defRPr>
            </a:lvl4pPr>
            <a:lvl5pPr indent="-317500" lvl="4" marL="2286000">
              <a:spcBef>
                <a:spcPts val="0"/>
              </a:spcBef>
              <a:spcAft>
                <a:spcPts val="0"/>
              </a:spcAft>
              <a:buClr>
                <a:schemeClr val="dk1"/>
              </a:buClr>
              <a:buSzPts val="1400"/>
              <a:buChar char="○"/>
              <a:defRPr>
                <a:solidFill>
                  <a:schemeClr val="dk1"/>
                </a:solidFill>
              </a:defRPr>
            </a:lvl5pPr>
            <a:lvl6pPr indent="-317500" lvl="5" marL="2743200">
              <a:spcBef>
                <a:spcPts val="0"/>
              </a:spcBef>
              <a:spcAft>
                <a:spcPts val="0"/>
              </a:spcAft>
              <a:buClr>
                <a:schemeClr val="dk1"/>
              </a:buClr>
              <a:buSzPts val="1400"/>
              <a:buChar char="■"/>
              <a:defRPr>
                <a:solidFill>
                  <a:schemeClr val="dk1"/>
                </a:solidFill>
              </a:defRPr>
            </a:lvl6pPr>
            <a:lvl7pPr indent="-317500" lvl="6" marL="3200400">
              <a:spcBef>
                <a:spcPts val="0"/>
              </a:spcBef>
              <a:spcAft>
                <a:spcPts val="0"/>
              </a:spcAft>
              <a:buClr>
                <a:schemeClr val="dk1"/>
              </a:buClr>
              <a:buSzPts val="1400"/>
              <a:buChar char="●"/>
              <a:defRPr>
                <a:solidFill>
                  <a:schemeClr val="dk1"/>
                </a:solidFill>
              </a:defRPr>
            </a:lvl7pPr>
            <a:lvl8pPr indent="-317500" lvl="7" marL="3657600">
              <a:spcBef>
                <a:spcPts val="0"/>
              </a:spcBef>
              <a:spcAft>
                <a:spcPts val="0"/>
              </a:spcAft>
              <a:buClr>
                <a:schemeClr val="dk1"/>
              </a:buClr>
              <a:buSzPts val="1400"/>
              <a:buChar char="○"/>
              <a:defRPr>
                <a:solidFill>
                  <a:schemeClr val="dk1"/>
                </a:solidFill>
              </a:defRPr>
            </a:lvl8pPr>
            <a:lvl9pPr indent="-317500" lvl="8" marL="4114800">
              <a:spcBef>
                <a:spcPts val="0"/>
              </a:spcBef>
              <a:spcAft>
                <a:spcPts val="0"/>
              </a:spcAft>
              <a:buClr>
                <a:schemeClr val="dk1"/>
              </a:buClr>
              <a:buSzPts val="1400"/>
              <a:buChar char="■"/>
              <a:defRPr>
                <a:solidFill>
                  <a:schemeClr val="dk1"/>
                </a:solidFill>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523" name="Shape 523"/>
        <p:cNvGrpSpPr/>
        <p:nvPr/>
      </p:nvGrpSpPr>
      <p:grpSpPr>
        <a:xfrm>
          <a:off x="0" y="0"/>
          <a:ext cx="0" cy="0"/>
          <a:chOff x="0" y="0"/>
          <a:chExt cx="0" cy="0"/>
        </a:xfrm>
      </p:grpSpPr>
      <p:sp>
        <p:nvSpPr>
          <p:cNvPr id="524" name="Google Shape;524;p84"/>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25" name="Google Shape;525;p84"/>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526" name="Shape 526"/>
        <p:cNvGrpSpPr/>
        <p:nvPr/>
      </p:nvGrpSpPr>
      <p:grpSpPr>
        <a:xfrm>
          <a:off x="0" y="0"/>
          <a:ext cx="0" cy="0"/>
          <a:chOff x="0" y="0"/>
          <a:chExt cx="0" cy="0"/>
        </a:xfrm>
      </p:grpSpPr>
      <p:grpSp>
        <p:nvGrpSpPr>
          <p:cNvPr id="527" name="Google Shape;527;p85"/>
          <p:cNvGrpSpPr/>
          <p:nvPr/>
        </p:nvGrpSpPr>
        <p:grpSpPr>
          <a:xfrm>
            <a:off x="-150448" y="-903971"/>
            <a:ext cx="12044160" cy="3030817"/>
            <a:chOff x="-150448" y="-903971"/>
            <a:chExt cx="12044160" cy="3030817"/>
          </a:xfrm>
        </p:grpSpPr>
        <p:sp>
          <p:nvSpPr>
            <p:cNvPr id="528" name="Google Shape;528;p85"/>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9" name="Google Shape;529;p85"/>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530" name="Google Shape;530;p85"/>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9_2">
    <p:spTree>
      <p:nvGrpSpPr>
        <p:cNvPr id="531" name="Shape 531"/>
        <p:cNvGrpSpPr/>
        <p:nvPr/>
      </p:nvGrpSpPr>
      <p:grpSpPr>
        <a:xfrm>
          <a:off x="0" y="0"/>
          <a:ext cx="0" cy="0"/>
          <a:chOff x="0" y="0"/>
          <a:chExt cx="0" cy="0"/>
        </a:xfrm>
      </p:grpSpPr>
      <p:sp>
        <p:nvSpPr>
          <p:cNvPr id="532" name="Google Shape;532;p86"/>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33" name="Google Shape;533;p86"/>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7" name="Shape 537"/>
        <p:cNvGrpSpPr/>
        <p:nvPr/>
      </p:nvGrpSpPr>
      <p:grpSpPr>
        <a:xfrm>
          <a:off x="0" y="0"/>
          <a:ext cx="0" cy="0"/>
          <a:chOff x="0" y="0"/>
          <a:chExt cx="0" cy="0"/>
        </a:xfrm>
      </p:grpSpPr>
      <p:sp>
        <p:nvSpPr>
          <p:cNvPr id="538" name="Google Shape;538;p88"/>
          <p:cNvSpPr/>
          <p:nvPr/>
        </p:nvSpPr>
        <p:spPr>
          <a:xfrm rot="5400000">
            <a:off x="7558384" y="3578979"/>
            <a:ext cx="1267853" cy="1926942"/>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39" name="Google Shape;539;p88"/>
          <p:cNvPicPr preferRelativeResize="0"/>
          <p:nvPr/>
        </p:nvPicPr>
        <p:blipFill rotWithShape="1">
          <a:blip r:embed="rId2">
            <a:alphaModFix/>
          </a:blip>
          <a:srcRect b="0" l="0" r="0" t="0"/>
          <a:stretch/>
        </p:blipFill>
        <p:spPr>
          <a:xfrm rot="2062954">
            <a:off x="-2236876" y="-2922051"/>
            <a:ext cx="5692650" cy="4258378"/>
          </a:xfrm>
          <a:prstGeom prst="rect">
            <a:avLst/>
          </a:prstGeom>
          <a:noFill/>
          <a:ln>
            <a:noFill/>
          </a:ln>
        </p:spPr>
      </p:pic>
      <p:sp>
        <p:nvSpPr>
          <p:cNvPr id="540" name="Google Shape;540;p88"/>
          <p:cNvSpPr txBox="1"/>
          <p:nvPr>
            <p:ph type="ctrTitle"/>
          </p:nvPr>
        </p:nvSpPr>
        <p:spPr>
          <a:xfrm>
            <a:off x="713225" y="1940275"/>
            <a:ext cx="4007700" cy="2187900"/>
          </a:xfrm>
          <a:prstGeom prst="rect">
            <a:avLst/>
          </a:prstGeom>
        </p:spPr>
        <p:txBody>
          <a:bodyPr anchorCtr="0" anchor="b" bIns="91425" lIns="91425" spcFirstLastPara="1" rIns="91425" wrap="square" tIns="91425">
            <a:noAutofit/>
          </a:bodyPr>
          <a:lstStyle>
            <a:lvl1pPr lvl="0" rtl="0">
              <a:spcBef>
                <a:spcPts val="0"/>
              </a:spcBef>
              <a:spcAft>
                <a:spcPts val="0"/>
              </a:spcAft>
              <a:buSzPts val="5200"/>
              <a:buNone/>
              <a:defRPr sz="48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41" name="Google Shape;541;p88"/>
          <p:cNvSpPr txBox="1"/>
          <p:nvPr>
            <p:ph idx="1" type="subTitle"/>
          </p:nvPr>
        </p:nvSpPr>
        <p:spPr>
          <a:xfrm>
            <a:off x="713225" y="4128100"/>
            <a:ext cx="3639300" cy="47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000"/>
              <a:buNone/>
              <a:defRPr sz="1400">
                <a:solidFill>
                  <a:schemeClr val="dk1"/>
                </a:solidFill>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542" name="Google Shape;542;p88"/>
          <p:cNvSpPr/>
          <p:nvPr>
            <p:ph idx="2" type="pic"/>
          </p:nvPr>
        </p:nvSpPr>
        <p:spPr>
          <a:xfrm>
            <a:off x="5196425" y="539400"/>
            <a:ext cx="3234300" cy="3234300"/>
          </a:xfrm>
          <a:prstGeom prst="ellipse">
            <a:avLst/>
          </a:prstGeom>
          <a:noFill/>
          <a:ln>
            <a:no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43" name="Shape 543"/>
        <p:cNvGrpSpPr/>
        <p:nvPr/>
      </p:nvGrpSpPr>
      <p:grpSpPr>
        <a:xfrm>
          <a:off x="0" y="0"/>
          <a:ext cx="0" cy="0"/>
          <a:chOff x="0" y="0"/>
          <a:chExt cx="0" cy="0"/>
        </a:xfrm>
      </p:grpSpPr>
      <p:sp>
        <p:nvSpPr>
          <p:cNvPr id="544" name="Google Shape;544;p89"/>
          <p:cNvSpPr txBox="1"/>
          <p:nvPr>
            <p:ph type="title"/>
          </p:nvPr>
        </p:nvSpPr>
        <p:spPr>
          <a:xfrm>
            <a:off x="4476876" y="2533519"/>
            <a:ext cx="3953700" cy="841800"/>
          </a:xfrm>
          <a:prstGeom prst="rect">
            <a:avLst/>
          </a:prstGeom>
        </p:spPr>
        <p:txBody>
          <a:bodyPr anchorCtr="0" anchor="t" bIns="91425" lIns="91425" spcFirstLastPara="1" rIns="91425" wrap="square" tIns="91425">
            <a:noAutofit/>
          </a:bodyPr>
          <a:lstStyle>
            <a:lvl1pPr lvl="0" rtl="0">
              <a:spcBef>
                <a:spcPts val="0"/>
              </a:spcBef>
              <a:spcAft>
                <a:spcPts val="0"/>
              </a:spcAft>
              <a:buSzPts val="3600"/>
              <a:buNone/>
              <a:defRPr sz="47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45" name="Google Shape;545;p89"/>
          <p:cNvSpPr txBox="1"/>
          <p:nvPr>
            <p:ph hasCustomPrompt="1" idx="2" type="title"/>
          </p:nvPr>
        </p:nvSpPr>
        <p:spPr>
          <a:xfrm>
            <a:off x="4476875" y="1768181"/>
            <a:ext cx="1208700" cy="8703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b="1" sz="6000">
                <a:solidFill>
                  <a:schemeClr val="dk2"/>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546" name="Google Shape;546;p89"/>
          <p:cNvSpPr/>
          <p:nvPr>
            <p:ph idx="3" type="pic"/>
          </p:nvPr>
        </p:nvSpPr>
        <p:spPr>
          <a:xfrm>
            <a:off x="713226" y="956050"/>
            <a:ext cx="3231300" cy="3231300"/>
          </a:xfrm>
          <a:prstGeom prst="ellipse">
            <a:avLst/>
          </a:prstGeom>
          <a:noFill/>
          <a:ln>
            <a:noFill/>
          </a:ln>
        </p:spPr>
      </p:sp>
      <p:sp>
        <p:nvSpPr>
          <p:cNvPr id="547" name="Google Shape;547;p89"/>
          <p:cNvSpPr/>
          <p:nvPr/>
        </p:nvSpPr>
        <p:spPr>
          <a:xfrm>
            <a:off x="7664648" y="-65875"/>
            <a:ext cx="1532149" cy="2328631"/>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48" name="Shape 548"/>
        <p:cNvGrpSpPr/>
        <p:nvPr/>
      </p:nvGrpSpPr>
      <p:grpSpPr>
        <a:xfrm>
          <a:off x="0" y="0"/>
          <a:ext cx="0" cy="0"/>
          <a:chOff x="0" y="0"/>
          <a:chExt cx="0" cy="0"/>
        </a:xfrm>
      </p:grpSpPr>
      <p:sp>
        <p:nvSpPr>
          <p:cNvPr id="549" name="Google Shape;549;p9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50" name="Google Shape;550;p90"/>
          <p:cNvSpPr txBox="1"/>
          <p:nvPr>
            <p:ph idx="1" type="body"/>
          </p:nvPr>
        </p:nvSpPr>
        <p:spPr>
          <a:xfrm>
            <a:off x="720000" y="12157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sz="120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pic>
        <p:nvPicPr>
          <p:cNvPr id="551" name="Google Shape;551;p90"/>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552" name="Google Shape;552;p90"/>
          <p:cNvGrpSpPr/>
          <p:nvPr/>
        </p:nvGrpSpPr>
        <p:grpSpPr>
          <a:xfrm>
            <a:off x="-670150" y="-349172"/>
            <a:ext cx="9772113" cy="2879246"/>
            <a:chOff x="-670150" y="-349172"/>
            <a:chExt cx="9772113" cy="2879246"/>
          </a:xfrm>
        </p:grpSpPr>
        <p:sp>
          <p:nvSpPr>
            <p:cNvPr id="553" name="Google Shape;553;p90"/>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54" name="Google Shape;554;p90"/>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55" name="Shape 555"/>
        <p:cNvGrpSpPr/>
        <p:nvPr/>
      </p:nvGrpSpPr>
      <p:grpSpPr>
        <a:xfrm>
          <a:off x="0" y="0"/>
          <a:ext cx="0" cy="0"/>
          <a:chOff x="0" y="0"/>
          <a:chExt cx="0" cy="0"/>
        </a:xfrm>
      </p:grpSpPr>
      <p:sp>
        <p:nvSpPr>
          <p:cNvPr id="556" name="Google Shape;556;p91"/>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57" name="Google Shape;557;p91"/>
          <p:cNvSpPr txBox="1"/>
          <p:nvPr>
            <p:ph idx="1" type="subTitle"/>
          </p:nvPr>
        </p:nvSpPr>
        <p:spPr>
          <a:xfrm>
            <a:off x="1434275" y="2485138"/>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58" name="Google Shape;558;p91"/>
          <p:cNvSpPr txBox="1"/>
          <p:nvPr>
            <p:ph idx="2" type="subTitle"/>
          </p:nvPr>
        </p:nvSpPr>
        <p:spPr>
          <a:xfrm>
            <a:off x="4729795" y="2485124"/>
            <a:ext cx="2979600" cy="1284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b="0">
                <a:solidFill>
                  <a:schemeClr val="dk1"/>
                </a:solidFill>
              </a:defRPr>
            </a:lvl1pPr>
            <a:lvl2pPr lvl="1" rtl="0" algn="r">
              <a:lnSpc>
                <a:spcPct val="100000"/>
              </a:lnSpc>
              <a:spcBef>
                <a:spcPts val="0"/>
              </a:spcBef>
              <a:spcAft>
                <a:spcPts val="0"/>
              </a:spcAft>
              <a:buSzPts val="2800"/>
              <a:buNone/>
              <a:defRPr sz="2800"/>
            </a:lvl2pPr>
            <a:lvl3pPr lvl="2" rtl="0" algn="r">
              <a:lnSpc>
                <a:spcPct val="100000"/>
              </a:lnSpc>
              <a:spcBef>
                <a:spcPts val="0"/>
              </a:spcBef>
              <a:spcAft>
                <a:spcPts val="0"/>
              </a:spcAft>
              <a:buSzPts val="2800"/>
              <a:buNone/>
              <a:defRPr sz="2800"/>
            </a:lvl3pPr>
            <a:lvl4pPr lvl="3" rtl="0" algn="r">
              <a:lnSpc>
                <a:spcPct val="100000"/>
              </a:lnSpc>
              <a:spcBef>
                <a:spcPts val="0"/>
              </a:spcBef>
              <a:spcAft>
                <a:spcPts val="0"/>
              </a:spcAft>
              <a:buSzPts val="2800"/>
              <a:buNone/>
              <a:defRPr sz="2800"/>
            </a:lvl4pPr>
            <a:lvl5pPr lvl="4" rtl="0" algn="r">
              <a:lnSpc>
                <a:spcPct val="100000"/>
              </a:lnSpc>
              <a:spcBef>
                <a:spcPts val="0"/>
              </a:spcBef>
              <a:spcAft>
                <a:spcPts val="0"/>
              </a:spcAft>
              <a:buSzPts val="2800"/>
              <a:buNone/>
              <a:defRPr sz="2800"/>
            </a:lvl5pPr>
            <a:lvl6pPr lvl="5" rtl="0" algn="r">
              <a:lnSpc>
                <a:spcPct val="100000"/>
              </a:lnSpc>
              <a:spcBef>
                <a:spcPts val="0"/>
              </a:spcBef>
              <a:spcAft>
                <a:spcPts val="0"/>
              </a:spcAft>
              <a:buSzPts val="2800"/>
              <a:buNone/>
              <a:defRPr sz="2800"/>
            </a:lvl6pPr>
            <a:lvl7pPr lvl="6" rtl="0" algn="r">
              <a:lnSpc>
                <a:spcPct val="100000"/>
              </a:lnSpc>
              <a:spcBef>
                <a:spcPts val="0"/>
              </a:spcBef>
              <a:spcAft>
                <a:spcPts val="0"/>
              </a:spcAft>
              <a:buSzPts val="2800"/>
              <a:buNone/>
              <a:defRPr sz="2800"/>
            </a:lvl7pPr>
            <a:lvl8pPr lvl="7" rtl="0" algn="r">
              <a:lnSpc>
                <a:spcPct val="100000"/>
              </a:lnSpc>
              <a:spcBef>
                <a:spcPts val="0"/>
              </a:spcBef>
              <a:spcAft>
                <a:spcPts val="0"/>
              </a:spcAft>
              <a:buSzPts val="2800"/>
              <a:buNone/>
              <a:defRPr sz="2800"/>
            </a:lvl8pPr>
            <a:lvl9pPr lvl="8" rtl="0" algn="r">
              <a:lnSpc>
                <a:spcPct val="100000"/>
              </a:lnSpc>
              <a:spcBef>
                <a:spcPts val="0"/>
              </a:spcBef>
              <a:spcAft>
                <a:spcPts val="0"/>
              </a:spcAft>
              <a:buSzPts val="2800"/>
              <a:buNone/>
              <a:defRPr sz="2800"/>
            </a:lvl9pPr>
          </a:lstStyle>
          <a:p/>
        </p:txBody>
      </p:sp>
      <p:sp>
        <p:nvSpPr>
          <p:cNvPr id="559" name="Google Shape;559;p91"/>
          <p:cNvSpPr txBox="1"/>
          <p:nvPr>
            <p:ph idx="3" type="subTitle"/>
          </p:nvPr>
        </p:nvSpPr>
        <p:spPr>
          <a:xfrm>
            <a:off x="1434275" y="2166532"/>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560" name="Google Shape;560;p91"/>
          <p:cNvSpPr txBox="1"/>
          <p:nvPr>
            <p:ph idx="4" type="subTitle"/>
          </p:nvPr>
        </p:nvSpPr>
        <p:spPr>
          <a:xfrm>
            <a:off x="4729790" y="2166525"/>
            <a:ext cx="29796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561" name="Google Shape;561;p91"/>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62" name="Google Shape;562;p91"/>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3" name="Shape 563"/>
        <p:cNvGrpSpPr/>
        <p:nvPr/>
      </p:nvGrpSpPr>
      <p:grpSpPr>
        <a:xfrm>
          <a:off x="0" y="0"/>
          <a:ext cx="0" cy="0"/>
          <a:chOff x="0" y="0"/>
          <a:chExt cx="0" cy="0"/>
        </a:xfrm>
      </p:grpSpPr>
      <p:sp>
        <p:nvSpPr>
          <p:cNvPr id="564" name="Google Shape;564;p9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grpSp>
        <p:nvGrpSpPr>
          <p:cNvPr id="565" name="Google Shape;565;p92"/>
          <p:cNvGrpSpPr/>
          <p:nvPr/>
        </p:nvGrpSpPr>
        <p:grpSpPr>
          <a:xfrm>
            <a:off x="-150448" y="-903971"/>
            <a:ext cx="12044160" cy="3030817"/>
            <a:chOff x="-150448" y="-903971"/>
            <a:chExt cx="12044160" cy="3030817"/>
          </a:xfrm>
        </p:grpSpPr>
        <p:sp>
          <p:nvSpPr>
            <p:cNvPr id="566" name="Google Shape;566;p92"/>
            <p:cNvSpPr/>
            <p:nvPr/>
          </p:nvSpPr>
          <p:spPr>
            <a:xfrm flipH="1">
              <a:off x="-150448" y="-168075"/>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67" name="Google Shape;567;p92"/>
            <p:cNvSpPr/>
            <p:nvPr/>
          </p:nvSpPr>
          <p:spPr>
            <a:xfrm>
              <a:off x="8551173" y="-90397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568" name="Google Shape;568;p92"/>
          <p:cNvPicPr preferRelativeResize="0"/>
          <p:nvPr/>
        </p:nvPicPr>
        <p:blipFill rotWithShape="1">
          <a:blip r:embed="rId2">
            <a:alphaModFix/>
          </a:blip>
          <a:srcRect b="0" l="0" r="0" t="0"/>
          <a:stretch/>
        </p:blipFill>
        <p:spPr>
          <a:xfrm rot="2043051">
            <a:off x="2928882" y="3412357"/>
            <a:ext cx="5378113" cy="402308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69" name="Shape 569"/>
        <p:cNvGrpSpPr/>
        <p:nvPr/>
      </p:nvGrpSpPr>
      <p:grpSpPr>
        <a:xfrm>
          <a:off x="0" y="0"/>
          <a:ext cx="0" cy="0"/>
          <a:chOff x="0" y="0"/>
          <a:chExt cx="0" cy="0"/>
        </a:xfrm>
      </p:grpSpPr>
      <p:sp>
        <p:nvSpPr>
          <p:cNvPr id="570" name="Google Shape;570;p93"/>
          <p:cNvSpPr txBox="1"/>
          <p:nvPr>
            <p:ph idx="1" type="body"/>
          </p:nvPr>
        </p:nvSpPr>
        <p:spPr>
          <a:xfrm>
            <a:off x="713100" y="2096075"/>
            <a:ext cx="3858900" cy="20973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lnSpc>
                <a:spcPct val="115000"/>
              </a:lnSpc>
              <a:spcBef>
                <a:spcPts val="0"/>
              </a:spcBef>
              <a:spcAft>
                <a:spcPts val="0"/>
              </a:spcAft>
              <a:buSzPts val="1200"/>
              <a:buChar char="○"/>
              <a:defRPr/>
            </a:lvl2pPr>
            <a:lvl3pPr indent="-304800" lvl="2" marL="1371600" rtl="0">
              <a:lnSpc>
                <a:spcPct val="115000"/>
              </a:lnSpc>
              <a:spcBef>
                <a:spcPts val="1600"/>
              </a:spcBef>
              <a:spcAft>
                <a:spcPts val="0"/>
              </a:spcAft>
              <a:buSzPts val="1200"/>
              <a:buChar char="■"/>
              <a:defRPr/>
            </a:lvl3pPr>
            <a:lvl4pPr indent="-304800" lvl="3" marL="1828800" rtl="0">
              <a:lnSpc>
                <a:spcPct val="115000"/>
              </a:lnSpc>
              <a:spcBef>
                <a:spcPts val="1600"/>
              </a:spcBef>
              <a:spcAft>
                <a:spcPts val="0"/>
              </a:spcAft>
              <a:buSzPts val="1200"/>
              <a:buChar char="●"/>
              <a:defRPr/>
            </a:lvl4pPr>
            <a:lvl5pPr indent="-304800" lvl="4" marL="2286000" rtl="0">
              <a:lnSpc>
                <a:spcPct val="115000"/>
              </a:lnSpc>
              <a:spcBef>
                <a:spcPts val="1600"/>
              </a:spcBef>
              <a:spcAft>
                <a:spcPts val="0"/>
              </a:spcAft>
              <a:buSzPts val="1200"/>
              <a:buChar char="○"/>
              <a:defRPr/>
            </a:lvl5pPr>
            <a:lvl6pPr indent="-304800" lvl="5" marL="2743200" rtl="0">
              <a:lnSpc>
                <a:spcPct val="115000"/>
              </a:lnSpc>
              <a:spcBef>
                <a:spcPts val="1600"/>
              </a:spcBef>
              <a:spcAft>
                <a:spcPts val="0"/>
              </a:spcAft>
              <a:buSzPts val="1200"/>
              <a:buChar char="■"/>
              <a:defRPr/>
            </a:lvl6pPr>
            <a:lvl7pPr indent="-304800" lvl="6" marL="3200400" rtl="0">
              <a:lnSpc>
                <a:spcPct val="115000"/>
              </a:lnSpc>
              <a:spcBef>
                <a:spcPts val="1600"/>
              </a:spcBef>
              <a:spcAft>
                <a:spcPts val="0"/>
              </a:spcAft>
              <a:buSzPts val="1200"/>
              <a:buChar char="●"/>
              <a:defRPr/>
            </a:lvl7pPr>
            <a:lvl8pPr indent="-304800" lvl="7" marL="3657600" rtl="0">
              <a:lnSpc>
                <a:spcPct val="115000"/>
              </a:lnSpc>
              <a:spcBef>
                <a:spcPts val="1600"/>
              </a:spcBef>
              <a:spcAft>
                <a:spcPts val="0"/>
              </a:spcAft>
              <a:buSzPts val="1200"/>
              <a:buChar char="○"/>
              <a:defRPr/>
            </a:lvl8pPr>
            <a:lvl9pPr indent="-304800" lvl="8" marL="4114800" rtl="0">
              <a:lnSpc>
                <a:spcPct val="115000"/>
              </a:lnSpc>
              <a:spcBef>
                <a:spcPts val="1600"/>
              </a:spcBef>
              <a:spcAft>
                <a:spcPts val="1600"/>
              </a:spcAft>
              <a:buSzPts val="1200"/>
              <a:buChar char="■"/>
              <a:defRPr/>
            </a:lvl9pPr>
          </a:lstStyle>
          <a:p/>
        </p:txBody>
      </p:sp>
      <p:sp>
        <p:nvSpPr>
          <p:cNvPr id="571" name="Google Shape;571;p93"/>
          <p:cNvSpPr txBox="1"/>
          <p:nvPr>
            <p:ph type="title"/>
          </p:nvPr>
        </p:nvSpPr>
        <p:spPr>
          <a:xfrm>
            <a:off x="713100" y="950013"/>
            <a:ext cx="3237600" cy="1146000"/>
          </a:xfrm>
          <a:prstGeom prst="rect">
            <a:avLst/>
          </a:prstGeom>
        </p:spPr>
        <p:txBody>
          <a:bodyPr anchorCtr="0" anchor="b" bIns="91425" lIns="91425" spcFirstLastPara="1" rIns="91425" wrap="square" tIns="91425">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72" name="Google Shape;572;p93"/>
          <p:cNvSpPr/>
          <p:nvPr>
            <p:ph idx="2" type="pic"/>
          </p:nvPr>
        </p:nvSpPr>
        <p:spPr>
          <a:xfrm>
            <a:off x="5111300" y="911950"/>
            <a:ext cx="3319500" cy="3319500"/>
          </a:xfrm>
          <a:prstGeom prst="ellipse">
            <a:avLst/>
          </a:prstGeom>
          <a:noFill/>
          <a:ln>
            <a:noFill/>
          </a:ln>
        </p:spPr>
      </p:sp>
      <p:sp>
        <p:nvSpPr>
          <p:cNvPr id="573" name="Google Shape;573;p93"/>
          <p:cNvSpPr/>
          <p:nvPr/>
        </p:nvSpPr>
        <p:spPr>
          <a:xfrm rot="-5004503">
            <a:off x="7204408" y="-1220523"/>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74" name="Google Shape;574;p93"/>
          <p:cNvPicPr preferRelativeResize="0"/>
          <p:nvPr/>
        </p:nvPicPr>
        <p:blipFill rotWithShape="1">
          <a:blip r:embed="rId2">
            <a:alphaModFix/>
          </a:blip>
          <a:srcRect b="0" l="0" r="0" t="0"/>
          <a:stretch/>
        </p:blipFill>
        <p:spPr>
          <a:xfrm flipH="1" rot="8756949">
            <a:off x="6408032" y="3370992"/>
            <a:ext cx="5378113" cy="4023081"/>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75" name="Shape 575"/>
        <p:cNvGrpSpPr/>
        <p:nvPr/>
      </p:nvGrpSpPr>
      <p:grpSpPr>
        <a:xfrm>
          <a:off x="0" y="0"/>
          <a:ext cx="0" cy="0"/>
          <a:chOff x="0" y="0"/>
          <a:chExt cx="0" cy="0"/>
        </a:xfrm>
      </p:grpSpPr>
      <p:sp>
        <p:nvSpPr>
          <p:cNvPr id="576" name="Google Shape;576;p94"/>
          <p:cNvSpPr txBox="1"/>
          <p:nvPr>
            <p:ph type="title"/>
          </p:nvPr>
        </p:nvSpPr>
        <p:spPr>
          <a:xfrm>
            <a:off x="2317950" y="1450550"/>
            <a:ext cx="4508100" cy="22425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60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77" name="Google Shape;577;p94"/>
          <p:cNvSpPr/>
          <p:nvPr/>
        </p:nvSpPr>
        <p:spPr>
          <a:xfrm rot="517848">
            <a:off x="6678697" y="3507254"/>
            <a:ext cx="3786523" cy="3433395"/>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78" name="Google Shape;578;p94"/>
          <p:cNvPicPr preferRelativeResize="0"/>
          <p:nvPr/>
        </p:nvPicPr>
        <p:blipFill rotWithShape="1">
          <a:blip r:embed="rId2">
            <a:alphaModFix/>
          </a:blip>
          <a:srcRect b="0" l="0" r="0" t="0"/>
          <a:stretch/>
        </p:blipFill>
        <p:spPr>
          <a:xfrm rot="-1104948">
            <a:off x="-3637238" y="-1589789"/>
            <a:ext cx="5692651" cy="425837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79" name="Shape 579"/>
        <p:cNvGrpSpPr/>
        <p:nvPr/>
      </p:nvGrpSpPr>
      <p:grpSpPr>
        <a:xfrm>
          <a:off x="0" y="0"/>
          <a:ext cx="0" cy="0"/>
          <a:chOff x="0" y="0"/>
          <a:chExt cx="0" cy="0"/>
        </a:xfrm>
      </p:grpSpPr>
      <p:sp>
        <p:nvSpPr>
          <p:cNvPr id="580" name="Google Shape;580;p95"/>
          <p:cNvSpPr txBox="1"/>
          <p:nvPr>
            <p:ph type="title"/>
          </p:nvPr>
        </p:nvSpPr>
        <p:spPr>
          <a:xfrm>
            <a:off x="2241450" y="1520250"/>
            <a:ext cx="4661100" cy="8418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581" name="Google Shape;581;p95"/>
          <p:cNvSpPr txBox="1"/>
          <p:nvPr>
            <p:ph idx="1" type="subTitle"/>
          </p:nvPr>
        </p:nvSpPr>
        <p:spPr>
          <a:xfrm>
            <a:off x="2241550" y="2362050"/>
            <a:ext cx="4661100" cy="126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582" name="Google Shape;582;p95"/>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583" name="Google Shape;583;p95"/>
          <p:cNvPicPr preferRelativeResize="0"/>
          <p:nvPr/>
        </p:nvPicPr>
        <p:blipFill rotWithShape="1">
          <a:blip r:embed="rId2">
            <a:alphaModFix/>
          </a:blip>
          <a:srcRect b="0" l="0" r="0" t="0"/>
          <a:stretch/>
        </p:blipFill>
        <p:spPr>
          <a:xfrm rot="2043051">
            <a:off x="6408032" y="-2331368"/>
            <a:ext cx="5378113" cy="402308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84" name="Shape 584"/>
        <p:cNvGrpSpPr/>
        <p:nvPr/>
      </p:nvGrpSpPr>
      <p:grpSpPr>
        <a:xfrm>
          <a:off x="0" y="0"/>
          <a:ext cx="0" cy="0"/>
          <a:chOff x="0" y="0"/>
          <a:chExt cx="0" cy="0"/>
        </a:xfrm>
      </p:grpSpPr>
      <p:sp>
        <p:nvSpPr>
          <p:cNvPr id="585" name="Google Shape;585;p96"/>
          <p:cNvSpPr/>
          <p:nvPr>
            <p:ph idx="2" type="pic"/>
          </p:nvPr>
        </p:nvSpPr>
        <p:spPr>
          <a:xfrm>
            <a:off x="0" y="0"/>
            <a:ext cx="9144000" cy="5143500"/>
          </a:xfrm>
          <a:prstGeom prst="rect">
            <a:avLst/>
          </a:prstGeom>
          <a:noFill/>
          <a:ln>
            <a:noFill/>
          </a:ln>
        </p:spPr>
      </p:sp>
      <p:sp>
        <p:nvSpPr>
          <p:cNvPr id="586" name="Google Shape;586;p96"/>
          <p:cNvSpPr txBox="1"/>
          <p:nvPr>
            <p:ph type="title"/>
          </p:nvPr>
        </p:nvSpPr>
        <p:spPr>
          <a:xfrm>
            <a:off x="720000" y="3862050"/>
            <a:ext cx="7704000" cy="572700"/>
          </a:xfrm>
          <a:prstGeom prst="rect">
            <a:avLst/>
          </a:prstGeom>
          <a:solidFill>
            <a:schemeClr val="lt1"/>
          </a:solidFill>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lgn="ctr">
              <a:spcBef>
                <a:spcPts val="0"/>
              </a:spcBef>
              <a:spcAft>
                <a:spcPts val="0"/>
              </a:spcAft>
              <a:buSzPts val="3400"/>
              <a:buNone/>
              <a:defRPr/>
            </a:lvl2pPr>
            <a:lvl3pPr lvl="2" rtl="0" algn="ctr">
              <a:spcBef>
                <a:spcPts val="0"/>
              </a:spcBef>
              <a:spcAft>
                <a:spcPts val="0"/>
              </a:spcAft>
              <a:buSzPts val="3400"/>
              <a:buNone/>
              <a:defRPr/>
            </a:lvl3pPr>
            <a:lvl4pPr lvl="3" rtl="0" algn="ctr">
              <a:spcBef>
                <a:spcPts val="0"/>
              </a:spcBef>
              <a:spcAft>
                <a:spcPts val="0"/>
              </a:spcAft>
              <a:buSzPts val="3400"/>
              <a:buNone/>
              <a:defRPr/>
            </a:lvl4pPr>
            <a:lvl5pPr lvl="4" rtl="0" algn="ctr">
              <a:spcBef>
                <a:spcPts val="0"/>
              </a:spcBef>
              <a:spcAft>
                <a:spcPts val="0"/>
              </a:spcAft>
              <a:buSzPts val="3400"/>
              <a:buNone/>
              <a:defRPr/>
            </a:lvl5pPr>
            <a:lvl6pPr lvl="5" rtl="0" algn="ctr">
              <a:spcBef>
                <a:spcPts val="0"/>
              </a:spcBef>
              <a:spcAft>
                <a:spcPts val="0"/>
              </a:spcAft>
              <a:buSzPts val="3400"/>
              <a:buNone/>
              <a:defRPr/>
            </a:lvl6pPr>
            <a:lvl7pPr lvl="6" rtl="0" algn="ctr">
              <a:spcBef>
                <a:spcPts val="0"/>
              </a:spcBef>
              <a:spcAft>
                <a:spcPts val="0"/>
              </a:spcAft>
              <a:buSzPts val="3400"/>
              <a:buNone/>
              <a:defRPr/>
            </a:lvl7pPr>
            <a:lvl8pPr lvl="7" rtl="0" algn="ctr">
              <a:spcBef>
                <a:spcPts val="0"/>
              </a:spcBef>
              <a:spcAft>
                <a:spcPts val="0"/>
              </a:spcAft>
              <a:buSzPts val="3400"/>
              <a:buNone/>
              <a:defRPr/>
            </a:lvl8pPr>
            <a:lvl9pPr lvl="8" rtl="0" algn="ctr">
              <a:spcBef>
                <a:spcPts val="0"/>
              </a:spcBef>
              <a:spcAft>
                <a:spcPts val="0"/>
              </a:spcAft>
              <a:buSzPts val="3400"/>
              <a:buNone/>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87" name="Shape 587"/>
        <p:cNvGrpSpPr/>
        <p:nvPr/>
      </p:nvGrpSpPr>
      <p:grpSpPr>
        <a:xfrm>
          <a:off x="0" y="0"/>
          <a:ext cx="0" cy="0"/>
          <a:chOff x="0" y="0"/>
          <a:chExt cx="0" cy="0"/>
        </a:xfrm>
      </p:grpSpPr>
      <p:sp>
        <p:nvSpPr>
          <p:cNvPr id="588" name="Google Shape;588;p97"/>
          <p:cNvSpPr txBox="1"/>
          <p:nvPr>
            <p:ph hasCustomPrompt="1" type="title"/>
          </p:nvPr>
        </p:nvSpPr>
        <p:spPr>
          <a:xfrm>
            <a:off x="4253750" y="3142550"/>
            <a:ext cx="4177200" cy="964200"/>
          </a:xfrm>
          <a:prstGeom prst="rect">
            <a:avLst/>
          </a:prstGeom>
        </p:spPr>
        <p:txBody>
          <a:bodyPr anchorCtr="0" anchor="b" bIns="91425" lIns="91425" spcFirstLastPara="1" rIns="91425" wrap="square" tIns="91425">
            <a:noAutofit/>
          </a:bodyPr>
          <a:lstStyle>
            <a:lvl1pPr lvl="0" rtl="0" algn="r">
              <a:spcBef>
                <a:spcPts val="0"/>
              </a:spcBef>
              <a:spcAft>
                <a:spcPts val="0"/>
              </a:spcAft>
              <a:buSzPts val="9600"/>
              <a:buNone/>
              <a:defRPr sz="60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589" name="Google Shape;589;p97"/>
          <p:cNvSpPr txBox="1"/>
          <p:nvPr>
            <p:ph idx="1" type="subTitle"/>
          </p:nvPr>
        </p:nvSpPr>
        <p:spPr>
          <a:xfrm>
            <a:off x="4253750" y="4106800"/>
            <a:ext cx="4177200" cy="4971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400">
                <a:solidFill>
                  <a:schemeClr val="dk1"/>
                </a:solidFill>
              </a:defRPr>
            </a:lvl1pPr>
            <a:lvl2pPr lvl="1" rtl="0" algn="ctr">
              <a:lnSpc>
                <a:spcPct val="100000"/>
              </a:lnSpc>
              <a:spcBef>
                <a:spcPts val="0"/>
              </a:spcBef>
              <a:spcAft>
                <a:spcPts val="0"/>
              </a:spcAft>
              <a:buSzPts val="1400"/>
              <a:buNone/>
              <a:defRPr sz="1400"/>
            </a:lvl2pPr>
            <a:lvl3pPr lvl="2" rtl="0" algn="ctr">
              <a:lnSpc>
                <a:spcPct val="100000"/>
              </a:lnSpc>
              <a:spcBef>
                <a:spcPts val="1600"/>
              </a:spcBef>
              <a:spcAft>
                <a:spcPts val="0"/>
              </a:spcAft>
              <a:buSzPts val="1400"/>
              <a:buNone/>
              <a:defRPr sz="1400"/>
            </a:lvl3pPr>
            <a:lvl4pPr lvl="3" rtl="0" algn="ctr">
              <a:lnSpc>
                <a:spcPct val="100000"/>
              </a:lnSpc>
              <a:spcBef>
                <a:spcPts val="1600"/>
              </a:spcBef>
              <a:spcAft>
                <a:spcPts val="0"/>
              </a:spcAft>
              <a:buSzPts val="1400"/>
              <a:buNone/>
              <a:defRPr sz="1400"/>
            </a:lvl4pPr>
            <a:lvl5pPr lvl="4" rtl="0" algn="ctr">
              <a:lnSpc>
                <a:spcPct val="100000"/>
              </a:lnSpc>
              <a:spcBef>
                <a:spcPts val="1600"/>
              </a:spcBef>
              <a:spcAft>
                <a:spcPts val="0"/>
              </a:spcAft>
              <a:buSzPts val="1400"/>
              <a:buNone/>
              <a:defRPr sz="1400"/>
            </a:lvl5pPr>
            <a:lvl6pPr lvl="5" rtl="0" algn="ctr">
              <a:lnSpc>
                <a:spcPct val="100000"/>
              </a:lnSpc>
              <a:spcBef>
                <a:spcPts val="1600"/>
              </a:spcBef>
              <a:spcAft>
                <a:spcPts val="0"/>
              </a:spcAft>
              <a:buSzPts val="1400"/>
              <a:buNone/>
              <a:defRPr sz="1400"/>
            </a:lvl6pPr>
            <a:lvl7pPr lvl="6" rtl="0" algn="ctr">
              <a:lnSpc>
                <a:spcPct val="100000"/>
              </a:lnSpc>
              <a:spcBef>
                <a:spcPts val="1600"/>
              </a:spcBef>
              <a:spcAft>
                <a:spcPts val="0"/>
              </a:spcAft>
              <a:buSzPts val="1400"/>
              <a:buNone/>
              <a:defRPr sz="1400"/>
            </a:lvl7pPr>
            <a:lvl8pPr lvl="7" rtl="0" algn="ctr">
              <a:lnSpc>
                <a:spcPct val="100000"/>
              </a:lnSpc>
              <a:spcBef>
                <a:spcPts val="1600"/>
              </a:spcBef>
              <a:spcAft>
                <a:spcPts val="0"/>
              </a:spcAft>
              <a:buSzPts val="1400"/>
              <a:buNone/>
              <a:defRPr sz="1400"/>
            </a:lvl8pPr>
            <a:lvl9pPr lvl="8" rtl="0" algn="ctr">
              <a:lnSpc>
                <a:spcPct val="100000"/>
              </a:lnSpc>
              <a:spcBef>
                <a:spcPts val="1600"/>
              </a:spcBef>
              <a:spcAft>
                <a:spcPts val="1600"/>
              </a:spcAft>
              <a:buSzPts val="1400"/>
              <a:buNone/>
              <a:defRPr sz="1400"/>
            </a:lvl9pPr>
          </a:lstStyle>
          <a:p/>
        </p:txBody>
      </p:sp>
      <p:sp>
        <p:nvSpPr>
          <p:cNvPr id="590" name="Google Shape;590;p97"/>
          <p:cNvSpPr/>
          <p:nvPr>
            <p:ph idx="2" type="pic"/>
          </p:nvPr>
        </p:nvSpPr>
        <p:spPr>
          <a:xfrm>
            <a:off x="713225" y="539400"/>
            <a:ext cx="3731100" cy="3731100"/>
          </a:xfrm>
          <a:prstGeom prst="ellipse">
            <a:avLst/>
          </a:prstGeom>
          <a:noFill/>
          <a:ln>
            <a:noFill/>
          </a:ln>
        </p:spPr>
      </p:sp>
      <p:sp>
        <p:nvSpPr>
          <p:cNvPr id="591" name="Google Shape;591;p97"/>
          <p:cNvSpPr/>
          <p:nvPr/>
        </p:nvSpPr>
        <p:spPr>
          <a:xfrm flipH="1" rot="5400000">
            <a:off x="-120612" y="-1550761"/>
            <a:ext cx="1667672" cy="3939509"/>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592" name="Shape 592"/>
        <p:cNvGrpSpPr/>
        <p:nvPr/>
      </p:nvGrpSpPr>
      <p:grpSpPr>
        <a:xfrm>
          <a:off x="0" y="0"/>
          <a:ext cx="0" cy="0"/>
          <a:chOff x="0" y="0"/>
          <a:chExt cx="0" cy="0"/>
        </a:xfrm>
      </p:grpSpPr>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_1">
    <p:spTree>
      <p:nvGrpSpPr>
        <p:cNvPr id="593" name="Shape 593"/>
        <p:cNvGrpSpPr/>
        <p:nvPr/>
      </p:nvGrpSpPr>
      <p:grpSpPr>
        <a:xfrm>
          <a:off x="0" y="0"/>
          <a:ext cx="0" cy="0"/>
          <a:chOff x="0" y="0"/>
          <a:chExt cx="0" cy="0"/>
        </a:xfrm>
      </p:grpSpPr>
      <p:pic>
        <p:nvPicPr>
          <p:cNvPr id="594" name="Google Shape;594;p99"/>
          <p:cNvPicPr preferRelativeResize="0"/>
          <p:nvPr/>
        </p:nvPicPr>
        <p:blipFill rotWithShape="1">
          <a:blip r:embed="rId2">
            <a:alphaModFix/>
          </a:blip>
          <a:srcRect b="0" l="0" r="0" t="0"/>
          <a:stretch/>
        </p:blipFill>
        <p:spPr>
          <a:xfrm rot="-4269627">
            <a:off x="6038976" y="-1195835"/>
            <a:ext cx="5692648" cy="4258375"/>
          </a:xfrm>
          <a:prstGeom prst="rect">
            <a:avLst/>
          </a:prstGeom>
          <a:noFill/>
          <a:ln>
            <a:noFill/>
          </a:ln>
        </p:spPr>
      </p:pic>
      <p:sp>
        <p:nvSpPr>
          <p:cNvPr id="595" name="Google Shape;595;p99"/>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96" name="Google Shape;596;p99"/>
          <p:cNvSpPr txBox="1"/>
          <p:nvPr>
            <p:ph hasCustomPrompt="1" idx="2" type="title"/>
          </p:nvPr>
        </p:nvSpPr>
        <p:spPr>
          <a:xfrm>
            <a:off x="1430213"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597" name="Google Shape;597;p99"/>
          <p:cNvSpPr txBox="1"/>
          <p:nvPr>
            <p:ph hasCustomPrompt="1" idx="3" type="title"/>
          </p:nvPr>
        </p:nvSpPr>
        <p:spPr>
          <a:xfrm>
            <a:off x="1430213"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598" name="Google Shape;598;p99"/>
          <p:cNvSpPr txBox="1"/>
          <p:nvPr>
            <p:ph hasCustomPrompt="1" idx="4" type="title"/>
          </p:nvPr>
        </p:nvSpPr>
        <p:spPr>
          <a:xfrm>
            <a:off x="411868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599" name="Google Shape;599;p99"/>
          <p:cNvSpPr txBox="1"/>
          <p:nvPr>
            <p:ph hasCustomPrompt="1" idx="5" type="title"/>
          </p:nvPr>
        </p:nvSpPr>
        <p:spPr>
          <a:xfrm>
            <a:off x="411868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600" name="Google Shape;600;p99"/>
          <p:cNvSpPr txBox="1"/>
          <p:nvPr>
            <p:ph idx="1" type="subTitle"/>
          </p:nvPr>
        </p:nvSpPr>
        <p:spPr>
          <a:xfrm>
            <a:off x="7200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1" name="Google Shape;601;p99"/>
          <p:cNvSpPr txBox="1"/>
          <p:nvPr>
            <p:ph idx="6" type="subTitle"/>
          </p:nvPr>
        </p:nvSpPr>
        <p:spPr>
          <a:xfrm>
            <a:off x="340845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2" name="Google Shape;602;p99"/>
          <p:cNvSpPr txBox="1"/>
          <p:nvPr>
            <p:ph idx="7" type="subTitle"/>
          </p:nvPr>
        </p:nvSpPr>
        <p:spPr>
          <a:xfrm>
            <a:off x="7200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3" name="Google Shape;603;p99"/>
          <p:cNvSpPr txBox="1"/>
          <p:nvPr>
            <p:ph idx="8" type="subTitle"/>
          </p:nvPr>
        </p:nvSpPr>
        <p:spPr>
          <a:xfrm>
            <a:off x="340845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4" name="Google Shape;604;p99"/>
          <p:cNvSpPr txBox="1"/>
          <p:nvPr>
            <p:ph hasCustomPrompt="1" idx="9" type="title"/>
          </p:nvPr>
        </p:nvSpPr>
        <p:spPr>
          <a:xfrm>
            <a:off x="6807138" y="1510575"/>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605" name="Google Shape;605;p99"/>
          <p:cNvSpPr txBox="1"/>
          <p:nvPr>
            <p:ph hasCustomPrompt="1" idx="13" type="title"/>
          </p:nvPr>
        </p:nvSpPr>
        <p:spPr>
          <a:xfrm>
            <a:off x="6807138" y="3124948"/>
            <a:ext cx="906600" cy="527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2400"/>
              <a:buNone/>
              <a:defRPr b="1" sz="3000">
                <a:solidFill>
                  <a:schemeClr val="dk2"/>
                </a:solidFill>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a:r>
              <a:t>xx%</a:t>
            </a:r>
          </a:p>
        </p:txBody>
      </p:sp>
      <p:sp>
        <p:nvSpPr>
          <p:cNvPr id="606" name="Google Shape;606;p99"/>
          <p:cNvSpPr txBox="1"/>
          <p:nvPr>
            <p:ph idx="14" type="subTitle"/>
          </p:nvPr>
        </p:nvSpPr>
        <p:spPr>
          <a:xfrm>
            <a:off x="6096900" y="1947073"/>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7" name="Google Shape;607;p99"/>
          <p:cNvSpPr txBox="1"/>
          <p:nvPr>
            <p:ph idx="15" type="subTitle"/>
          </p:nvPr>
        </p:nvSpPr>
        <p:spPr>
          <a:xfrm>
            <a:off x="6096900" y="3561446"/>
            <a:ext cx="2327100" cy="75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0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2pPr>
            <a:lvl3pPr lvl="2"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3pPr>
            <a:lvl4pPr lvl="3"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4pPr>
            <a:lvl5pPr lvl="4"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5pPr>
            <a:lvl6pPr lvl="5"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6pPr>
            <a:lvl7pPr lvl="6"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7pPr>
            <a:lvl8pPr lvl="7"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8pPr>
            <a:lvl9pPr lvl="8" rtl="0">
              <a:lnSpc>
                <a:spcPct val="100000"/>
              </a:lnSpc>
              <a:spcBef>
                <a:spcPts val="0"/>
              </a:spcBef>
              <a:spcAft>
                <a:spcPts val="0"/>
              </a:spcAft>
              <a:buSzPts val="2000"/>
              <a:buFont typeface="Space Grotesk"/>
              <a:buNone/>
              <a:defRPr sz="2000">
                <a:latin typeface="Space Grotesk"/>
                <a:ea typeface="Space Grotesk"/>
                <a:cs typeface="Space Grotesk"/>
                <a:sym typeface="Space Grotesk"/>
              </a:defRPr>
            </a:lvl9pPr>
          </a:lstStyle>
          <a:p/>
        </p:txBody>
      </p:sp>
      <p:sp>
        <p:nvSpPr>
          <p:cNvPr id="608" name="Google Shape;608;p99"/>
          <p:cNvSpPr/>
          <p:nvPr/>
        </p:nvSpPr>
        <p:spPr>
          <a:xfrm rot="5400000">
            <a:off x="713911"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4_1_1_2">
    <p:spTree>
      <p:nvGrpSpPr>
        <p:cNvPr id="609" name="Shape 609"/>
        <p:cNvGrpSpPr/>
        <p:nvPr/>
      </p:nvGrpSpPr>
      <p:grpSpPr>
        <a:xfrm>
          <a:off x="0" y="0"/>
          <a:ext cx="0" cy="0"/>
          <a:chOff x="0" y="0"/>
          <a:chExt cx="0" cy="0"/>
        </a:xfrm>
      </p:grpSpPr>
      <p:sp>
        <p:nvSpPr>
          <p:cNvPr id="610" name="Google Shape;610;p100"/>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611" name="Google Shape;611;p100"/>
          <p:cNvSpPr txBox="1"/>
          <p:nvPr>
            <p:ph idx="1" type="body"/>
          </p:nvPr>
        </p:nvSpPr>
        <p:spPr>
          <a:xfrm>
            <a:off x="720000" y="1215748"/>
            <a:ext cx="7704000" cy="3388200"/>
          </a:xfrm>
          <a:prstGeom prst="rect">
            <a:avLst/>
          </a:prstGeom>
        </p:spPr>
        <p:txBody>
          <a:bodyPr anchorCtr="0" anchor="t" bIns="91425" lIns="91425" spcFirstLastPara="1" rIns="91425" wrap="square" tIns="91425">
            <a:noAutofit/>
          </a:bodyPr>
          <a:lstStyle>
            <a:lvl1pPr indent="-292100" lvl="0" marL="457200" rtl="0">
              <a:lnSpc>
                <a:spcPct val="100000"/>
              </a:lnSpc>
              <a:spcBef>
                <a:spcPts val="0"/>
              </a:spcBef>
              <a:spcAft>
                <a:spcPts val="0"/>
              </a:spcAft>
              <a:buClr>
                <a:schemeClr val="dk1"/>
              </a:buClr>
              <a:buSzPts val="1000"/>
              <a:buChar char="●"/>
              <a:defRPr sz="1200">
                <a:solidFill>
                  <a:schemeClr val="dk1"/>
                </a:solidFill>
              </a:defRPr>
            </a:lvl1pPr>
            <a:lvl2pPr indent="-304800" lvl="1" marL="914400" rtl="0">
              <a:lnSpc>
                <a:spcPct val="115000"/>
              </a:lnSpc>
              <a:spcBef>
                <a:spcPts val="1000"/>
              </a:spcBef>
              <a:spcAft>
                <a:spcPts val="0"/>
              </a:spcAft>
              <a:buClr>
                <a:schemeClr val="dk1"/>
              </a:buClr>
              <a:buSzPts val="1200"/>
              <a:buFont typeface="Roboto Condensed Light"/>
              <a:buChar char="○"/>
              <a:defRPr>
                <a:solidFill>
                  <a:schemeClr val="dk1"/>
                </a:solidFill>
              </a:defRPr>
            </a:lvl2pPr>
            <a:lvl3pPr indent="-304800" lvl="2" marL="1371600" rtl="0">
              <a:lnSpc>
                <a:spcPct val="115000"/>
              </a:lnSpc>
              <a:spcBef>
                <a:spcPts val="1600"/>
              </a:spcBef>
              <a:spcAft>
                <a:spcPts val="0"/>
              </a:spcAft>
              <a:buClr>
                <a:schemeClr val="dk1"/>
              </a:buClr>
              <a:buSzPts val="1200"/>
              <a:buFont typeface="Roboto Condensed Light"/>
              <a:buChar char="■"/>
              <a:defRPr>
                <a:solidFill>
                  <a:schemeClr val="dk1"/>
                </a:solidFill>
              </a:defRPr>
            </a:lvl3pPr>
            <a:lvl4pPr indent="-304800" lvl="3" marL="1828800" rtl="0">
              <a:lnSpc>
                <a:spcPct val="115000"/>
              </a:lnSpc>
              <a:spcBef>
                <a:spcPts val="1600"/>
              </a:spcBef>
              <a:spcAft>
                <a:spcPts val="0"/>
              </a:spcAft>
              <a:buClr>
                <a:schemeClr val="dk1"/>
              </a:buClr>
              <a:buSzPts val="1200"/>
              <a:buFont typeface="Roboto Condensed Light"/>
              <a:buChar char="●"/>
              <a:defRPr>
                <a:solidFill>
                  <a:schemeClr val="dk1"/>
                </a:solidFill>
              </a:defRPr>
            </a:lvl4pPr>
            <a:lvl5pPr indent="-304800" lvl="4" marL="2286000" rtl="0">
              <a:lnSpc>
                <a:spcPct val="115000"/>
              </a:lnSpc>
              <a:spcBef>
                <a:spcPts val="1600"/>
              </a:spcBef>
              <a:spcAft>
                <a:spcPts val="0"/>
              </a:spcAft>
              <a:buClr>
                <a:schemeClr val="dk1"/>
              </a:buClr>
              <a:buSzPts val="1200"/>
              <a:buFont typeface="Roboto Condensed Light"/>
              <a:buChar char="○"/>
              <a:defRPr>
                <a:solidFill>
                  <a:schemeClr val="dk1"/>
                </a:solidFill>
              </a:defRPr>
            </a:lvl5pPr>
            <a:lvl6pPr indent="-304800" lvl="5" marL="2743200" rtl="0">
              <a:lnSpc>
                <a:spcPct val="115000"/>
              </a:lnSpc>
              <a:spcBef>
                <a:spcPts val="1600"/>
              </a:spcBef>
              <a:spcAft>
                <a:spcPts val="0"/>
              </a:spcAft>
              <a:buClr>
                <a:schemeClr val="dk1"/>
              </a:buClr>
              <a:buSzPts val="1200"/>
              <a:buFont typeface="Roboto Condensed Light"/>
              <a:buChar char="■"/>
              <a:defRPr>
                <a:solidFill>
                  <a:schemeClr val="dk1"/>
                </a:solidFill>
              </a:defRPr>
            </a:lvl6pPr>
            <a:lvl7pPr indent="-304800" lvl="6" marL="3200400" rtl="0">
              <a:lnSpc>
                <a:spcPct val="115000"/>
              </a:lnSpc>
              <a:spcBef>
                <a:spcPts val="1600"/>
              </a:spcBef>
              <a:spcAft>
                <a:spcPts val="0"/>
              </a:spcAft>
              <a:buClr>
                <a:schemeClr val="dk1"/>
              </a:buClr>
              <a:buSzPts val="1200"/>
              <a:buFont typeface="Roboto Condensed Light"/>
              <a:buChar char="●"/>
              <a:defRPr>
                <a:solidFill>
                  <a:schemeClr val="dk1"/>
                </a:solidFill>
              </a:defRPr>
            </a:lvl7pPr>
            <a:lvl8pPr indent="-304800" lvl="7" marL="3657600" rtl="0">
              <a:lnSpc>
                <a:spcPct val="115000"/>
              </a:lnSpc>
              <a:spcBef>
                <a:spcPts val="1600"/>
              </a:spcBef>
              <a:spcAft>
                <a:spcPts val="0"/>
              </a:spcAft>
              <a:buClr>
                <a:schemeClr val="dk1"/>
              </a:buClr>
              <a:buSzPts val="1200"/>
              <a:buFont typeface="Roboto Condensed Light"/>
              <a:buChar char="○"/>
              <a:defRPr>
                <a:solidFill>
                  <a:schemeClr val="dk1"/>
                </a:solidFill>
              </a:defRPr>
            </a:lvl8pPr>
            <a:lvl9pPr indent="-304800" lvl="8" marL="4114800" rtl="0">
              <a:lnSpc>
                <a:spcPct val="115000"/>
              </a:lnSpc>
              <a:spcBef>
                <a:spcPts val="1600"/>
              </a:spcBef>
              <a:spcAft>
                <a:spcPts val="1600"/>
              </a:spcAft>
              <a:buClr>
                <a:schemeClr val="dk1"/>
              </a:buClr>
              <a:buSzPts val="1200"/>
              <a:buFont typeface="Roboto Condensed Light"/>
              <a:buChar char="■"/>
              <a:defRPr>
                <a:solidFill>
                  <a:schemeClr val="dk1"/>
                </a:solidFill>
              </a:defRPr>
            </a:lvl9pPr>
          </a:lstStyle>
          <a:p/>
        </p:txBody>
      </p:sp>
      <p:sp>
        <p:nvSpPr>
          <p:cNvPr id="612" name="Google Shape;612;p100"/>
          <p:cNvSpPr/>
          <p:nvPr/>
        </p:nvSpPr>
        <p:spPr>
          <a:xfrm rot="5795497">
            <a:off x="-2011754" y="3061095"/>
            <a:ext cx="3785379" cy="3432358"/>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13" name="Google Shape;613;p100"/>
          <p:cNvPicPr preferRelativeResize="0"/>
          <p:nvPr/>
        </p:nvPicPr>
        <p:blipFill rotWithShape="1">
          <a:blip r:embed="rId2">
            <a:alphaModFix/>
          </a:blip>
          <a:srcRect b="0" l="0" r="0" t="0"/>
          <a:stretch/>
        </p:blipFill>
        <p:spPr>
          <a:xfrm rot="2043051">
            <a:off x="7039682" y="-2308818"/>
            <a:ext cx="5378113" cy="402308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3">
    <p:spTree>
      <p:nvGrpSpPr>
        <p:cNvPr id="614" name="Shape 614"/>
        <p:cNvGrpSpPr/>
        <p:nvPr/>
      </p:nvGrpSpPr>
      <p:grpSpPr>
        <a:xfrm>
          <a:off x="0" y="0"/>
          <a:ext cx="0" cy="0"/>
          <a:chOff x="0" y="0"/>
          <a:chExt cx="0" cy="0"/>
        </a:xfrm>
      </p:grpSpPr>
      <p:pic>
        <p:nvPicPr>
          <p:cNvPr id="615" name="Google Shape;615;p101"/>
          <p:cNvPicPr preferRelativeResize="0"/>
          <p:nvPr/>
        </p:nvPicPr>
        <p:blipFill rotWithShape="1">
          <a:blip r:embed="rId2">
            <a:alphaModFix/>
          </a:blip>
          <a:srcRect b="0" l="0" r="0" t="0"/>
          <a:stretch/>
        </p:blipFill>
        <p:spPr>
          <a:xfrm rot="-8099998">
            <a:off x="1725749" y="4046289"/>
            <a:ext cx="5692649" cy="4258376"/>
          </a:xfrm>
          <a:prstGeom prst="rect">
            <a:avLst/>
          </a:prstGeom>
          <a:noFill/>
          <a:ln>
            <a:noFill/>
          </a:ln>
        </p:spPr>
      </p:pic>
      <p:grpSp>
        <p:nvGrpSpPr>
          <p:cNvPr id="616" name="Google Shape;616;p101"/>
          <p:cNvGrpSpPr/>
          <p:nvPr/>
        </p:nvGrpSpPr>
        <p:grpSpPr>
          <a:xfrm>
            <a:off x="-593950" y="-349172"/>
            <a:ext cx="9772113" cy="2879246"/>
            <a:chOff x="-670150" y="-349172"/>
            <a:chExt cx="9772113" cy="2879246"/>
          </a:xfrm>
        </p:grpSpPr>
        <p:sp>
          <p:nvSpPr>
            <p:cNvPr id="617" name="Google Shape;617;p101"/>
            <p:cNvSpPr/>
            <p:nvPr/>
          </p:nvSpPr>
          <p:spPr>
            <a:xfrm flipH="1" rot="10800000">
              <a:off x="7759488" y="-349172"/>
              <a:ext cx="1342476" cy="2879246"/>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18" name="Google Shape;618;p101"/>
            <p:cNvSpPr/>
            <p:nvPr/>
          </p:nvSpPr>
          <p:spPr>
            <a:xfrm rot="-5400000">
              <a:off x="-158366" y="-632357"/>
              <a:ext cx="1095487" cy="2119054"/>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619" name="Google Shape;619;p101"/>
          <p:cNvSpPr txBox="1"/>
          <p:nvPr>
            <p:ph type="title"/>
          </p:nvPr>
        </p:nvSpPr>
        <p:spPr>
          <a:xfrm>
            <a:off x="720075"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620" name="Google Shape;620;p101"/>
          <p:cNvSpPr txBox="1"/>
          <p:nvPr>
            <p:ph idx="1" type="subTitle"/>
          </p:nvPr>
        </p:nvSpPr>
        <p:spPr>
          <a:xfrm>
            <a:off x="960825"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21" name="Google Shape;621;p101"/>
          <p:cNvSpPr txBox="1"/>
          <p:nvPr>
            <p:ph idx="2" type="subTitle"/>
          </p:nvPr>
        </p:nvSpPr>
        <p:spPr>
          <a:xfrm>
            <a:off x="3491338"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22" name="Google Shape;622;p101"/>
          <p:cNvSpPr txBox="1"/>
          <p:nvPr>
            <p:ph idx="3" type="subTitle"/>
          </p:nvPr>
        </p:nvSpPr>
        <p:spPr>
          <a:xfrm>
            <a:off x="6021851" y="2485150"/>
            <a:ext cx="2161200" cy="1433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23" name="Google Shape;623;p101"/>
          <p:cNvSpPr txBox="1"/>
          <p:nvPr>
            <p:ph idx="4" type="subTitle"/>
          </p:nvPr>
        </p:nvSpPr>
        <p:spPr>
          <a:xfrm>
            <a:off x="960825"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24" name="Google Shape;624;p101"/>
          <p:cNvSpPr txBox="1"/>
          <p:nvPr>
            <p:ph idx="5" type="subTitle"/>
          </p:nvPr>
        </p:nvSpPr>
        <p:spPr>
          <a:xfrm>
            <a:off x="3491339"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25" name="Google Shape;625;p101"/>
          <p:cNvSpPr txBox="1"/>
          <p:nvPr>
            <p:ph idx="6" type="subTitle"/>
          </p:nvPr>
        </p:nvSpPr>
        <p:spPr>
          <a:xfrm>
            <a:off x="6021853" y="2166525"/>
            <a:ext cx="216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_1">
    <p:spTree>
      <p:nvGrpSpPr>
        <p:cNvPr id="626" name="Shape 626"/>
        <p:cNvGrpSpPr/>
        <p:nvPr/>
      </p:nvGrpSpPr>
      <p:grpSpPr>
        <a:xfrm>
          <a:off x="0" y="0"/>
          <a:ext cx="0" cy="0"/>
          <a:chOff x="0" y="0"/>
          <a:chExt cx="0" cy="0"/>
        </a:xfrm>
      </p:grpSpPr>
      <p:sp>
        <p:nvSpPr>
          <p:cNvPr id="627" name="Google Shape;627;p102"/>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628" name="Google Shape;628;p102"/>
          <p:cNvSpPr txBox="1"/>
          <p:nvPr>
            <p:ph idx="1" type="subTitle"/>
          </p:nvPr>
        </p:nvSpPr>
        <p:spPr>
          <a:xfrm>
            <a:off x="1316600"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629" name="Google Shape;629;p102"/>
          <p:cNvSpPr txBox="1"/>
          <p:nvPr>
            <p:ph idx="2" type="subTitle"/>
          </p:nvPr>
        </p:nvSpPr>
        <p:spPr>
          <a:xfrm>
            <a:off x="4869988" y="18570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630" name="Google Shape;630;p102"/>
          <p:cNvSpPr txBox="1"/>
          <p:nvPr>
            <p:ph idx="3" type="subTitle"/>
          </p:nvPr>
        </p:nvSpPr>
        <p:spPr>
          <a:xfrm>
            <a:off x="1316600"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nSpc>
                <a:spcPct val="100000"/>
              </a:lnSpc>
              <a:spcBef>
                <a:spcPts val="0"/>
              </a:spcBef>
              <a:spcAft>
                <a:spcPts val="0"/>
              </a:spcAft>
              <a:buClr>
                <a:schemeClr val="dk1"/>
              </a:buClr>
              <a:buSzPts val="1200"/>
              <a:buNone/>
              <a:defRPr>
                <a:solidFill>
                  <a:schemeClr val="dk1"/>
                </a:solidFill>
              </a:defRPr>
            </a:lvl2pPr>
            <a:lvl3pPr lvl="2" rtl="0">
              <a:lnSpc>
                <a:spcPct val="100000"/>
              </a:lnSpc>
              <a:spcBef>
                <a:spcPts val="1600"/>
              </a:spcBef>
              <a:spcAft>
                <a:spcPts val="0"/>
              </a:spcAft>
              <a:buClr>
                <a:schemeClr val="dk1"/>
              </a:buClr>
              <a:buSzPts val="1200"/>
              <a:buNone/>
              <a:defRPr>
                <a:solidFill>
                  <a:schemeClr val="dk1"/>
                </a:solidFill>
              </a:defRPr>
            </a:lvl3pPr>
            <a:lvl4pPr lvl="3" rtl="0">
              <a:lnSpc>
                <a:spcPct val="100000"/>
              </a:lnSpc>
              <a:spcBef>
                <a:spcPts val="1600"/>
              </a:spcBef>
              <a:spcAft>
                <a:spcPts val="0"/>
              </a:spcAft>
              <a:buClr>
                <a:schemeClr val="dk1"/>
              </a:buClr>
              <a:buSzPts val="1200"/>
              <a:buNone/>
              <a:defRPr>
                <a:solidFill>
                  <a:schemeClr val="dk1"/>
                </a:solidFill>
              </a:defRPr>
            </a:lvl4pPr>
            <a:lvl5pPr lvl="4" rtl="0">
              <a:lnSpc>
                <a:spcPct val="100000"/>
              </a:lnSpc>
              <a:spcBef>
                <a:spcPts val="1600"/>
              </a:spcBef>
              <a:spcAft>
                <a:spcPts val="0"/>
              </a:spcAft>
              <a:buClr>
                <a:schemeClr val="dk1"/>
              </a:buClr>
              <a:buSzPts val="1200"/>
              <a:buNone/>
              <a:defRPr>
                <a:solidFill>
                  <a:schemeClr val="dk1"/>
                </a:solidFill>
              </a:defRPr>
            </a:lvl5pPr>
            <a:lvl6pPr lvl="5" rtl="0">
              <a:lnSpc>
                <a:spcPct val="100000"/>
              </a:lnSpc>
              <a:spcBef>
                <a:spcPts val="1600"/>
              </a:spcBef>
              <a:spcAft>
                <a:spcPts val="0"/>
              </a:spcAft>
              <a:buClr>
                <a:schemeClr val="dk1"/>
              </a:buClr>
              <a:buSzPts val="1200"/>
              <a:buNone/>
              <a:defRPr>
                <a:solidFill>
                  <a:schemeClr val="dk1"/>
                </a:solidFill>
              </a:defRPr>
            </a:lvl6pPr>
            <a:lvl7pPr lvl="6" rtl="0">
              <a:lnSpc>
                <a:spcPct val="100000"/>
              </a:lnSpc>
              <a:spcBef>
                <a:spcPts val="1600"/>
              </a:spcBef>
              <a:spcAft>
                <a:spcPts val="0"/>
              </a:spcAft>
              <a:buClr>
                <a:schemeClr val="dk1"/>
              </a:buClr>
              <a:buSzPts val="1200"/>
              <a:buNone/>
              <a:defRPr>
                <a:solidFill>
                  <a:schemeClr val="dk1"/>
                </a:solidFill>
              </a:defRPr>
            </a:lvl7pPr>
            <a:lvl8pPr lvl="7" rtl="0">
              <a:lnSpc>
                <a:spcPct val="100000"/>
              </a:lnSpc>
              <a:spcBef>
                <a:spcPts val="1600"/>
              </a:spcBef>
              <a:spcAft>
                <a:spcPts val="0"/>
              </a:spcAft>
              <a:buClr>
                <a:schemeClr val="dk1"/>
              </a:buClr>
              <a:buSzPts val="1200"/>
              <a:buNone/>
              <a:defRPr>
                <a:solidFill>
                  <a:schemeClr val="dk1"/>
                </a:solidFill>
              </a:defRPr>
            </a:lvl8pPr>
            <a:lvl9pPr lvl="8" rtl="0">
              <a:lnSpc>
                <a:spcPct val="100000"/>
              </a:lnSpc>
              <a:spcBef>
                <a:spcPts val="1600"/>
              </a:spcBef>
              <a:spcAft>
                <a:spcPts val="1600"/>
              </a:spcAft>
              <a:buClr>
                <a:schemeClr val="dk1"/>
              </a:buClr>
              <a:buSzPts val="1200"/>
              <a:buNone/>
              <a:defRPr>
                <a:solidFill>
                  <a:schemeClr val="dk1"/>
                </a:solidFill>
              </a:defRPr>
            </a:lvl9pPr>
          </a:lstStyle>
          <a:p/>
        </p:txBody>
      </p:sp>
      <p:sp>
        <p:nvSpPr>
          <p:cNvPr id="631" name="Google Shape;631;p102"/>
          <p:cNvSpPr txBox="1"/>
          <p:nvPr>
            <p:ph idx="4" type="subTitle"/>
          </p:nvPr>
        </p:nvSpPr>
        <p:spPr>
          <a:xfrm>
            <a:off x="4869988" y="3442825"/>
            <a:ext cx="2957400" cy="855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r">
              <a:lnSpc>
                <a:spcPct val="100000"/>
              </a:lnSpc>
              <a:spcBef>
                <a:spcPts val="0"/>
              </a:spcBef>
              <a:spcAft>
                <a:spcPts val="0"/>
              </a:spcAft>
              <a:buClr>
                <a:schemeClr val="dk1"/>
              </a:buClr>
              <a:buSzPts val="1200"/>
              <a:buNone/>
              <a:defRPr>
                <a:solidFill>
                  <a:schemeClr val="dk1"/>
                </a:solidFill>
              </a:defRPr>
            </a:lvl2pPr>
            <a:lvl3pPr lvl="2" rtl="0" algn="r">
              <a:lnSpc>
                <a:spcPct val="100000"/>
              </a:lnSpc>
              <a:spcBef>
                <a:spcPts val="1600"/>
              </a:spcBef>
              <a:spcAft>
                <a:spcPts val="0"/>
              </a:spcAft>
              <a:buClr>
                <a:schemeClr val="dk1"/>
              </a:buClr>
              <a:buSzPts val="1200"/>
              <a:buNone/>
              <a:defRPr>
                <a:solidFill>
                  <a:schemeClr val="dk1"/>
                </a:solidFill>
              </a:defRPr>
            </a:lvl3pPr>
            <a:lvl4pPr lvl="3" rtl="0" algn="r">
              <a:lnSpc>
                <a:spcPct val="100000"/>
              </a:lnSpc>
              <a:spcBef>
                <a:spcPts val="1600"/>
              </a:spcBef>
              <a:spcAft>
                <a:spcPts val="0"/>
              </a:spcAft>
              <a:buClr>
                <a:schemeClr val="dk1"/>
              </a:buClr>
              <a:buSzPts val="1200"/>
              <a:buNone/>
              <a:defRPr>
                <a:solidFill>
                  <a:schemeClr val="dk1"/>
                </a:solidFill>
              </a:defRPr>
            </a:lvl4pPr>
            <a:lvl5pPr lvl="4" rtl="0" algn="r">
              <a:lnSpc>
                <a:spcPct val="100000"/>
              </a:lnSpc>
              <a:spcBef>
                <a:spcPts val="1600"/>
              </a:spcBef>
              <a:spcAft>
                <a:spcPts val="0"/>
              </a:spcAft>
              <a:buClr>
                <a:schemeClr val="dk1"/>
              </a:buClr>
              <a:buSzPts val="1200"/>
              <a:buNone/>
              <a:defRPr>
                <a:solidFill>
                  <a:schemeClr val="dk1"/>
                </a:solidFill>
              </a:defRPr>
            </a:lvl5pPr>
            <a:lvl6pPr lvl="5" rtl="0" algn="r">
              <a:lnSpc>
                <a:spcPct val="100000"/>
              </a:lnSpc>
              <a:spcBef>
                <a:spcPts val="1600"/>
              </a:spcBef>
              <a:spcAft>
                <a:spcPts val="0"/>
              </a:spcAft>
              <a:buClr>
                <a:schemeClr val="dk1"/>
              </a:buClr>
              <a:buSzPts val="1200"/>
              <a:buNone/>
              <a:defRPr>
                <a:solidFill>
                  <a:schemeClr val="dk1"/>
                </a:solidFill>
              </a:defRPr>
            </a:lvl6pPr>
            <a:lvl7pPr lvl="6" rtl="0" algn="r">
              <a:lnSpc>
                <a:spcPct val="100000"/>
              </a:lnSpc>
              <a:spcBef>
                <a:spcPts val="1600"/>
              </a:spcBef>
              <a:spcAft>
                <a:spcPts val="0"/>
              </a:spcAft>
              <a:buClr>
                <a:schemeClr val="dk1"/>
              </a:buClr>
              <a:buSzPts val="1200"/>
              <a:buNone/>
              <a:defRPr>
                <a:solidFill>
                  <a:schemeClr val="dk1"/>
                </a:solidFill>
              </a:defRPr>
            </a:lvl7pPr>
            <a:lvl8pPr lvl="7" rtl="0" algn="r">
              <a:lnSpc>
                <a:spcPct val="100000"/>
              </a:lnSpc>
              <a:spcBef>
                <a:spcPts val="1600"/>
              </a:spcBef>
              <a:spcAft>
                <a:spcPts val="0"/>
              </a:spcAft>
              <a:buClr>
                <a:schemeClr val="dk1"/>
              </a:buClr>
              <a:buSzPts val="1200"/>
              <a:buNone/>
              <a:defRPr>
                <a:solidFill>
                  <a:schemeClr val="dk1"/>
                </a:solidFill>
              </a:defRPr>
            </a:lvl8pPr>
            <a:lvl9pPr lvl="8" rtl="0" algn="r">
              <a:lnSpc>
                <a:spcPct val="100000"/>
              </a:lnSpc>
              <a:spcBef>
                <a:spcPts val="1600"/>
              </a:spcBef>
              <a:spcAft>
                <a:spcPts val="1600"/>
              </a:spcAft>
              <a:buClr>
                <a:schemeClr val="dk1"/>
              </a:buClr>
              <a:buSzPts val="1200"/>
              <a:buNone/>
              <a:defRPr>
                <a:solidFill>
                  <a:schemeClr val="dk1"/>
                </a:solidFill>
              </a:defRPr>
            </a:lvl9pPr>
          </a:lstStyle>
          <a:p/>
        </p:txBody>
      </p:sp>
      <p:sp>
        <p:nvSpPr>
          <p:cNvPr id="632" name="Google Shape;632;p102"/>
          <p:cNvSpPr txBox="1"/>
          <p:nvPr>
            <p:ph idx="5" type="subTitle"/>
          </p:nvPr>
        </p:nvSpPr>
        <p:spPr>
          <a:xfrm>
            <a:off x="1316600"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33" name="Google Shape;633;p102"/>
          <p:cNvSpPr txBox="1"/>
          <p:nvPr>
            <p:ph idx="6" type="subTitle"/>
          </p:nvPr>
        </p:nvSpPr>
        <p:spPr>
          <a:xfrm>
            <a:off x="4869988" y="1538425"/>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34" name="Google Shape;634;p102"/>
          <p:cNvSpPr txBox="1"/>
          <p:nvPr>
            <p:ph idx="7" type="subTitle"/>
          </p:nvPr>
        </p:nvSpPr>
        <p:spPr>
          <a:xfrm>
            <a:off x="1316600"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35" name="Google Shape;635;p102"/>
          <p:cNvSpPr txBox="1"/>
          <p:nvPr>
            <p:ph idx="8" type="subTitle"/>
          </p:nvPr>
        </p:nvSpPr>
        <p:spPr>
          <a:xfrm>
            <a:off x="4869988" y="3124223"/>
            <a:ext cx="29574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grpSp>
        <p:nvGrpSpPr>
          <p:cNvPr id="636" name="Google Shape;636;p102"/>
          <p:cNvGrpSpPr/>
          <p:nvPr/>
        </p:nvGrpSpPr>
        <p:grpSpPr>
          <a:xfrm>
            <a:off x="-2717652" y="-116109"/>
            <a:ext cx="12219886" cy="6475168"/>
            <a:chOff x="-2717652" y="-116109"/>
            <a:chExt cx="12219886" cy="6475168"/>
          </a:xfrm>
        </p:grpSpPr>
        <p:sp>
          <p:nvSpPr>
            <p:cNvPr id="637" name="Google Shape;637;p102"/>
            <p:cNvSpPr/>
            <p:nvPr/>
          </p:nvSpPr>
          <p:spPr>
            <a:xfrm flipH="1" rot="5400000">
              <a:off x="8068927" y="-557350"/>
              <a:ext cx="992066" cy="1874548"/>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38" name="Google Shape;638;p102"/>
            <p:cNvSpPr/>
            <p:nvPr/>
          </p:nvSpPr>
          <p:spPr>
            <a:xfrm>
              <a:off x="-2717652" y="3328241"/>
              <a:ext cx="3342539" cy="3030817"/>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639" name="Google Shape;639;p102"/>
          <p:cNvPicPr preferRelativeResize="0"/>
          <p:nvPr/>
        </p:nvPicPr>
        <p:blipFill rotWithShape="1">
          <a:blip r:embed="rId2">
            <a:alphaModFix/>
          </a:blip>
          <a:srcRect b="0" l="0" r="0" t="0"/>
          <a:stretch/>
        </p:blipFill>
        <p:spPr>
          <a:xfrm rot="2043051">
            <a:off x="5353857" y="3412357"/>
            <a:ext cx="5378113" cy="402308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_1">
    <p:spTree>
      <p:nvGrpSpPr>
        <p:cNvPr id="640" name="Shape 640"/>
        <p:cNvGrpSpPr/>
        <p:nvPr/>
      </p:nvGrpSpPr>
      <p:grpSpPr>
        <a:xfrm>
          <a:off x="0" y="0"/>
          <a:ext cx="0" cy="0"/>
          <a:chOff x="0" y="0"/>
          <a:chExt cx="0" cy="0"/>
        </a:xfrm>
      </p:grpSpPr>
      <p:sp>
        <p:nvSpPr>
          <p:cNvPr id="641" name="Google Shape;641;p103"/>
          <p:cNvSpPr txBox="1"/>
          <p:nvPr>
            <p:ph type="title"/>
          </p:nvPr>
        </p:nvSpPr>
        <p:spPr>
          <a:xfrm>
            <a:off x="720000" y="539400"/>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642" name="Google Shape;642;p103"/>
          <p:cNvSpPr txBox="1"/>
          <p:nvPr>
            <p:ph idx="1" type="subTitle"/>
          </p:nvPr>
        </p:nvSpPr>
        <p:spPr>
          <a:xfrm>
            <a:off x="7130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3" name="Google Shape;643;p103"/>
          <p:cNvSpPr txBox="1"/>
          <p:nvPr>
            <p:ph idx="2" type="subTitle"/>
          </p:nvPr>
        </p:nvSpPr>
        <p:spPr>
          <a:xfrm>
            <a:off x="3296200"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4" name="Google Shape;644;p103"/>
          <p:cNvSpPr txBox="1"/>
          <p:nvPr>
            <p:ph idx="3" type="subTitle"/>
          </p:nvPr>
        </p:nvSpPr>
        <p:spPr>
          <a:xfrm>
            <a:off x="713000"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5" name="Google Shape;645;p103"/>
          <p:cNvSpPr txBox="1"/>
          <p:nvPr>
            <p:ph idx="4" type="subTitle"/>
          </p:nvPr>
        </p:nvSpPr>
        <p:spPr>
          <a:xfrm>
            <a:off x="3296223"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6" name="Google Shape;646;p103"/>
          <p:cNvSpPr txBox="1"/>
          <p:nvPr>
            <p:ph idx="5" type="subTitle"/>
          </p:nvPr>
        </p:nvSpPr>
        <p:spPr>
          <a:xfrm>
            <a:off x="5879355" y="18570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7" name="Google Shape;647;p103"/>
          <p:cNvSpPr txBox="1"/>
          <p:nvPr>
            <p:ph idx="6" type="subTitle"/>
          </p:nvPr>
        </p:nvSpPr>
        <p:spPr>
          <a:xfrm>
            <a:off x="5879471" y="3442825"/>
            <a:ext cx="2551200" cy="892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dk1"/>
              </a:buClr>
              <a:buSzPts val="1400"/>
              <a:buNone/>
              <a:defRPr>
                <a:solidFill>
                  <a:schemeClr val="dk1"/>
                </a:solidFill>
              </a:defRPr>
            </a:lvl1pPr>
            <a:lvl2pPr lvl="1" rtl="0" algn="ctr">
              <a:lnSpc>
                <a:spcPct val="100000"/>
              </a:lnSpc>
              <a:spcBef>
                <a:spcPts val="0"/>
              </a:spcBef>
              <a:spcAft>
                <a:spcPts val="0"/>
              </a:spcAft>
              <a:buClr>
                <a:schemeClr val="dk1"/>
              </a:buClr>
              <a:buSzPts val="1200"/>
              <a:buNone/>
              <a:defRPr>
                <a:solidFill>
                  <a:schemeClr val="dk1"/>
                </a:solidFill>
              </a:defRPr>
            </a:lvl2pPr>
            <a:lvl3pPr lvl="2" rtl="0" algn="ctr">
              <a:lnSpc>
                <a:spcPct val="100000"/>
              </a:lnSpc>
              <a:spcBef>
                <a:spcPts val="1600"/>
              </a:spcBef>
              <a:spcAft>
                <a:spcPts val="0"/>
              </a:spcAft>
              <a:buClr>
                <a:schemeClr val="dk1"/>
              </a:buClr>
              <a:buSzPts val="1200"/>
              <a:buNone/>
              <a:defRPr>
                <a:solidFill>
                  <a:schemeClr val="dk1"/>
                </a:solidFill>
              </a:defRPr>
            </a:lvl3pPr>
            <a:lvl4pPr lvl="3" rtl="0" algn="ctr">
              <a:lnSpc>
                <a:spcPct val="100000"/>
              </a:lnSpc>
              <a:spcBef>
                <a:spcPts val="1600"/>
              </a:spcBef>
              <a:spcAft>
                <a:spcPts val="0"/>
              </a:spcAft>
              <a:buClr>
                <a:schemeClr val="dk1"/>
              </a:buClr>
              <a:buSzPts val="1200"/>
              <a:buNone/>
              <a:defRPr>
                <a:solidFill>
                  <a:schemeClr val="dk1"/>
                </a:solidFill>
              </a:defRPr>
            </a:lvl4pPr>
            <a:lvl5pPr lvl="4" rtl="0" algn="ctr">
              <a:lnSpc>
                <a:spcPct val="100000"/>
              </a:lnSpc>
              <a:spcBef>
                <a:spcPts val="1600"/>
              </a:spcBef>
              <a:spcAft>
                <a:spcPts val="0"/>
              </a:spcAft>
              <a:buClr>
                <a:schemeClr val="dk1"/>
              </a:buClr>
              <a:buSzPts val="1200"/>
              <a:buNone/>
              <a:defRPr>
                <a:solidFill>
                  <a:schemeClr val="dk1"/>
                </a:solidFill>
              </a:defRPr>
            </a:lvl5pPr>
            <a:lvl6pPr lvl="5" rtl="0" algn="ctr">
              <a:lnSpc>
                <a:spcPct val="100000"/>
              </a:lnSpc>
              <a:spcBef>
                <a:spcPts val="1600"/>
              </a:spcBef>
              <a:spcAft>
                <a:spcPts val="0"/>
              </a:spcAft>
              <a:buClr>
                <a:schemeClr val="dk1"/>
              </a:buClr>
              <a:buSzPts val="1200"/>
              <a:buNone/>
              <a:defRPr>
                <a:solidFill>
                  <a:schemeClr val="dk1"/>
                </a:solidFill>
              </a:defRPr>
            </a:lvl6pPr>
            <a:lvl7pPr lvl="6" rtl="0" algn="ctr">
              <a:lnSpc>
                <a:spcPct val="100000"/>
              </a:lnSpc>
              <a:spcBef>
                <a:spcPts val="1600"/>
              </a:spcBef>
              <a:spcAft>
                <a:spcPts val="0"/>
              </a:spcAft>
              <a:buClr>
                <a:schemeClr val="dk1"/>
              </a:buClr>
              <a:buSzPts val="1200"/>
              <a:buNone/>
              <a:defRPr>
                <a:solidFill>
                  <a:schemeClr val="dk1"/>
                </a:solidFill>
              </a:defRPr>
            </a:lvl7pPr>
            <a:lvl8pPr lvl="7" rtl="0" algn="ctr">
              <a:lnSpc>
                <a:spcPct val="100000"/>
              </a:lnSpc>
              <a:spcBef>
                <a:spcPts val="1600"/>
              </a:spcBef>
              <a:spcAft>
                <a:spcPts val="0"/>
              </a:spcAft>
              <a:buClr>
                <a:schemeClr val="dk1"/>
              </a:buClr>
              <a:buSzPts val="1200"/>
              <a:buNone/>
              <a:defRPr>
                <a:solidFill>
                  <a:schemeClr val="dk1"/>
                </a:solidFill>
              </a:defRPr>
            </a:lvl8pPr>
            <a:lvl9pPr lvl="8" rtl="0" algn="ctr">
              <a:lnSpc>
                <a:spcPct val="100000"/>
              </a:lnSpc>
              <a:spcBef>
                <a:spcPts val="1600"/>
              </a:spcBef>
              <a:spcAft>
                <a:spcPts val="1600"/>
              </a:spcAft>
              <a:buClr>
                <a:schemeClr val="dk1"/>
              </a:buClr>
              <a:buSzPts val="1200"/>
              <a:buNone/>
              <a:defRPr>
                <a:solidFill>
                  <a:schemeClr val="dk1"/>
                </a:solidFill>
              </a:defRPr>
            </a:lvl9pPr>
          </a:lstStyle>
          <a:p/>
        </p:txBody>
      </p:sp>
      <p:sp>
        <p:nvSpPr>
          <p:cNvPr id="648" name="Google Shape;648;p103"/>
          <p:cNvSpPr txBox="1"/>
          <p:nvPr>
            <p:ph idx="7" type="subTitle"/>
          </p:nvPr>
        </p:nvSpPr>
        <p:spPr>
          <a:xfrm>
            <a:off x="3296163"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49" name="Google Shape;649;p103"/>
          <p:cNvSpPr txBox="1"/>
          <p:nvPr>
            <p:ph idx="8" type="subTitle"/>
          </p:nvPr>
        </p:nvSpPr>
        <p:spPr>
          <a:xfrm>
            <a:off x="3296163"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50" name="Google Shape;650;p103"/>
          <p:cNvSpPr txBox="1"/>
          <p:nvPr>
            <p:ph idx="9" type="subTitle"/>
          </p:nvPr>
        </p:nvSpPr>
        <p:spPr>
          <a:xfrm>
            <a:off x="5879528"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51" name="Google Shape;651;p103"/>
          <p:cNvSpPr txBox="1"/>
          <p:nvPr>
            <p:ph idx="13" type="subTitle"/>
          </p:nvPr>
        </p:nvSpPr>
        <p:spPr>
          <a:xfrm>
            <a:off x="5879528"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52" name="Google Shape;652;p103"/>
          <p:cNvSpPr txBox="1"/>
          <p:nvPr>
            <p:ph idx="14" type="subTitle"/>
          </p:nvPr>
        </p:nvSpPr>
        <p:spPr>
          <a:xfrm>
            <a:off x="713000" y="15384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53" name="Google Shape;653;p103"/>
          <p:cNvSpPr txBox="1"/>
          <p:nvPr>
            <p:ph idx="15" type="subTitle"/>
          </p:nvPr>
        </p:nvSpPr>
        <p:spPr>
          <a:xfrm>
            <a:off x="713000" y="3124225"/>
            <a:ext cx="2551200" cy="406200"/>
          </a:xfrm>
          <a:prstGeom prst="rect">
            <a:avLst/>
          </a:prstGeom>
        </p:spPr>
        <p:txBody>
          <a:bodyPr anchorCtr="0" anchor="b" bIns="91425" lIns="91425" spcFirstLastPara="1" rIns="91425" wrap="square" tIns="91425">
            <a:noAutofit/>
          </a:bodyPr>
          <a:lstStyle>
            <a:lvl1pPr lvl="0" rtl="0" algn="ctr">
              <a:lnSpc>
                <a:spcPct val="100000"/>
              </a:lnSpc>
              <a:spcBef>
                <a:spcPts val="0"/>
              </a:spcBef>
              <a:spcAft>
                <a:spcPts val="0"/>
              </a:spcAft>
              <a:buSzPts val="2200"/>
              <a:buFont typeface="Space Grotesk"/>
              <a:buNone/>
              <a:defRPr sz="2000">
                <a:solidFill>
                  <a:schemeClr val="dk1"/>
                </a:solidFill>
                <a:latin typeface="Space Grotesk"/>
                <a:ea typeface="Space Grotesk"/>
                <a:cs typeface="Space Grotesk"/>
                <a:sym typeface="Space Grotesk"/>
              </a:defRPr>
            </a:lvl1pPr>
            <a:lvl2pPr lvl="1"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2pPr>
            <a:lvl3pPr lvl="2"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3pPr>
            <a:lvl4pPr lvl="3"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4pPr>
            <a:lvl5pPr lvl="4"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5pPr>
            <a:lvl6pPr lvl="5"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6pPr>
            <a:lvl7pPr lvl="6"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7pPr>
            <a:lvl8pPr lvl="7"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8pPr>
            <a:lvl9pPr lvl="8" rtl="0" algn="ctr">
              <a:lnSpc>
                <a:spcPct val="100000"/>
              </a:lnSpc>
              <a:spcBef>
                <a:spcPts val="0"/>
              </a:spcBef>
              <a:spcAft>
                <a:spcPts val="0"/>
              </a:spcAft>
              <a:buSzPts val="2200"/>
              <a:buFont typeface="Space Grotesk"/>
              <a:buNone/>
              <a:defRPr sz="2200">
                <a:latin typeface="Space Grotesk"/>
                <a:ea typeface="Space Grotesk"/>
                <a:cs typeface="Space Grotesk"/>
                <a:sym typeface="Space Grotesk"/>
              </a:defRPr>
            </a:lvl9pPr>
          </a:lstStyle>
          <a:p/>
        </p:txBody>
      </p:sp>
      <p:sp>
        <p:nvSpPr>
          <p:cNvPr id="654" name="Google Shape;654;p103"/>
          <p:cNvSpPr/>
          <p:nvPr/>
        </p:nvSpPr>
        <p:spPr>
          <a:xfrm flipH="1" rot="-5400000">
            <a:off x="7067637" y="3117964"/>
            <a:ext cx="1342476" cy="3132153"/>
          </a:xfrm>
          <a:custGeom>
            <a:rect b="b" l="l" r="r" t="t"/>
            <a:pathLst>
              <a:path extrusionOk="0" h="3890873" w="1667672">
                <a:moveTo>
                  <a:pt x="1664646" y="3890874"/>
                </a:moveTo>
                <a:lnTo>
                  <a:pt x="0" y="3890874"/>
                </a:lnTo>
                <a:cubicBezTo>
                  <a:pt x="7451" y="3867343"/>
                  <a:pt x="27795" y="3862687"/>
                  <a:pt x="42354" y="3852784"/>
                </a:cubicBezTo>
                <a:cubicBezTo>
                  <a:pt x="314223" y="3668760"/>
                  <a:pt x="550062" y="3449491"/>
                  <a:pt x="722909" y="3165465"/>
                </a:cubicBezTo>
                <a:cubicBezTo>
                  <a:pt x="879873" y="2907567"/>
                  <a:pt x="908795" y="2627021"/>
                  <a:pt x="889383" y="2333191"/>
                </a:cubicBezTo>
                <a:cubicBezTo>
                  <a:pt x="867373" y="2000193"/>
                  <a:pt x="842862" y="1666558"/>
                  <a:pt x="882912" y="1332972"/>
                </a:cubicBezTo>
                <a:cubicBezTo>
                  <a:pt x="941149" y="848157"/>
                  <a:pt x="1156350" y="446628"/>
                  <a:pt x="1518025" y="122503"/>
                </a:cubicBezTo>
                <a:cubicBezTo>
                  <a:pt x="1563222" y="82012"/>
                  <a:pt x="1616409" y="50295"/>
                  <a:pt x="1652783" y="0"/>
                </a:cubicBezTo>
                <a:cubicBezTo>
                  <a:pt x="1677587" y="13236"/>
                  <a:pt x="1663910" y="36226"/>
                  <a:pt x="1663910" y="53727"/>
                </a:cubicBezTo>
                <a:cubicBezTo>
                  <a:pt x="1664744" y="1034386"/>
                  <a:pt x="1664646" y="2015046"/>
                  <a:pt x="1664646" y="2995755"/>
                </a:cubicBezTo>
                <a:lnTo>
                  <a:pt x="1664646" y="3890874"/>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55" name="Google Shape;655;p103"/>
          <p:cNvPicPr preferRelativeResize="0"/>
          <p:nvPr/>
        </p:nvPicPr>
        <p:blipFill rotWithShape="1">
          <a:blip r:embed="rId2">
            <a:alphaModFix/>
          </a:blip>
          <a:srcRect b="0" l="0" r="0" t="0"/>
          <a:stretch/>
        </p:blipFill>
        <p:spPr>
          <a:xfrm flipH="1" rot="4269627">
            <a:off x="-2607599" y="-1195835"/>
            <a:ext cx="5692648" cy="4258375"/>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656" name="Shape 656"/>
        <p:cNvGrpSpPr/>
        <p:nvPr/>
      </p:nvGrpSpPr>
      <p:grpSpPr>
        <a:xfrm>
          <a:off x="0" y="0"/>
          <a:ext cx="0" cy="0"/>
          <a:chOff x="0" y="0"/>
          <a:chExt cx="0" cy="0"/>
        </a:xfrm>
      </p:grpSpPr>
      <p:sp>
        <p:nvSpPr>
          <p:cNvPr id="657" name="Google Shape;657;p104"/>
          <p:cNvSpPr txBox="1"/>
          <p:nvPr>
            <p:ph hasCustomPrompt="1" type="title"/>
          </p:nvPr>
        </p:nvSpPr>
        <p:spPr>
          <a:xfrm>
            <a:off x="713225" y="597851"/>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658" name="Google Shape;658;p104"/>
          <p:cNvSpPr txBox="1"/>
          <p:nvPr>
            <p:ph idx="1" type="subTitle"/>
          </p:nvPr>
        </p:nvSpPr>
        <p:spPr>
          <a:xfrm>
            <a:off x="713225" y="1252541"/>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659" name="Google Shape;659;p104"/>
          <p:cNvSpPr txBox="1"/>
          <p:nvPr>
            <p:ph hasCustomPrompt="1" idx="2" type="title"/>
          </p:nvPr>
        </p:nvSpPr>
        <p:spPr>
          <a:xfrm>
            <a:off x="713225" y="20368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b="0"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660" name="Google Shape;660;p104"/>
          <p:cNvSpPr txBox="1"/>
          <p:nvPr>
            <p:ph idx="3" type="subTitle"/>
          </p:nvPr>
        </p:nvSpPr>
        <p:spPr>
          <a:xfrm>
            <a:off x="713225" y="269625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661" name="Google Shape;661;p104"/>
          <p:cNvSpPr/>
          <p:nvPr>
            <p:ph idx="4" type="pic"/>
          </p:nvPr>
        </p:nvSpPr>
        <p:spPr>
          <a:xfrm>
            <a:off x="5486700" y="1099600"/>
            <a:ext cx="2944200" cy="2944200"/>
          </a:xfrm>
          <a:prstGeom prst="ellipse">
            <a:avLst/>
          </a:prstGeom>
          <a:noFill/>
          <a:ln>
            <a:noFill/>
          </a:ln>
        </p:spPr>
      </p:sp>
      <p:sp>
        <p:nvSpPr>
          <p:cNvPr id="662" name="Google Shape;662;p104"/>
          <p:cNvSpPr txBox="1"/>
          <p:nvPr>
            <p:ph hasCustomPrompt="1" idx="5" type="title"/>
          </p:nvPr>
        </p:nvSpPr>
        <p:spPr>
          <a:xfrm>
            <a:off x="713225" y="3480588"/>
            <a:ext cx="3555600" cy="737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000"/>
              <a:buNone/>
              <a:defRPr sz="4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663" name="Google Shape;663;p104"/>
          <p:cNvSpPr txBox="1"/>
          <p:nvPr>
            <p:ph idx="6" type="subTitle"/>
          </p:nvPr>
        </p:nvSpPr>
        <p:spPr>
          <a:xfrm>
            <a:off x="713225" y="4139962"/>
            <a:ext cx="3555600" cy="40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sz="1400"/>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664" name="Google Shape;664;p104"/>
          <p:cNvSpPr/>
          <p:nvPr/>
        </p:nvSpPr>
        <p:spPr>
          <a:xfrm flipH="1" rot="-5400000">
            <a:off x="224308" y="3520161"/>
            <a:ext cx="1206567" cy="2602245"/>
          </a:xfrm>
          <a:custGeom>
            <a:rect b="b" l="l" r="r" t="t"/>
            <a:pathLst>
              <a:path extrusionOk="0" h="2328631" w="1532149">
                <a:moveTo>
                  <a:pt x="497" y="392"/>
                </a:moveTo>
                <a:cubicBezTo>
                  <a:pt x="12507" y="392"/>
                  <a:pt x="21380" y="392"/>
                  <a:pt x="30203" y="392"/>
                </a:cubicBezTo>
                <a:cubicBezTo>
                  <a:pt x="518695" y="392"/>
                  <a:pt x="1007235" y="539"/>
                  <a:pt x="1495727" y="0"/>
                </a:cubicBezTo>
                <a:cubicBezTo>
                  <a:pt x="1518571" y="0"/>
                  <a:pt x="1528228" y="3382"/>
                  <a:pt x="1528178" y="30197"/>
                </a:cubicBezTo>
                <a:cubicBezTo>
                  <a:pt x="1527345" y="791489"/>
                  <a:pt x="1527493" y="1552781"/>
                  <a:pt x="1527493" y="2314122"/>
                </a:cubicBezTo>
                <a:lnTo>
                  <a:pt x="1527493" y="2328632"/>
                </a:lnTo>
                <a:cubicBezTo>
                  <a:pt x="1529061" y="2328044"/>
                  <a:pt x="1530581" y="2327504"/>
                  <a:pt x="1532149" y="2326916"/>
                </a:cubicBezTo>
                <a:cubicBezTo>
                  <a:pt x="1503080" y="2232306"/>
                  <a:pt x="1479109" y="2135735"/>
                  <a:pt x="1443863" y="2043478"/>
                </a:cubicBezTo>
                <a:cubicBezTo>
                  <a:pt x="1363910" y="1834258"/>
                  <a:pt x="1230819" y="1661116"/>
                  <a:pt x="1065815" y="1511407"/>
                </a:cubicBezTo>
                <a:cubicBezTo>
                  <a:pt x="912576" y="1372335"/>
                  <a:pt x="742377" y="1256156"/>
                  <a:pt x="561294" y="1158164"/>
                </a:cubicBezTo>
                <a:cubicBezTo>
                  <a:pt x="383888" y="1062181"/>
                  <a:pt x="264669" y="919090"/>
                  <a:pt x="181824" y="740262"/>
                </a:cubicBezTo>
                <a:cubicBezTo>
                  <a:pt x="107019" y="578788"/>
                  <a:pt x="60204" y="408784"/>
                  <a:pt x="29517" y="234123"/>
                </a:cubicBezTo>
                <a:cubicBezTo>
                  <a:pt x="17801" y="167602"/>
                  <a:pt x="9860" y="100395"/>
                  <a:pt x="644" y="33432"/>
                </a:cubicBezTo>
                <a:cubicBezTo>
                  <a:pt x="-680" y="23971"/>
                  <a:pt x="448" y="14167"/>
                  <a:pt x="448" y="392"/>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665" name="Google Shape;665;p104"/>
          <p:cNvPicPr preferRelativeResize="0"/>
          <p:nvPr/>
        </p:nvPicPr>
        <p:blipFill rotWithShape="1">
          <a:blip r:embed="rId2">
            <a:alphaModFix/>
          </a:blip>
          <a:srcRect b="0" l="0" r="0" t="0"/>
          <a:stretch/>
        </p:blipFill>
        <p:spPr>
          <a:xfrm rot="9907949">
            <a:off x="7192545" y="1720111"/>
            <a:ext cx="5692655" cy="425837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11" Type="http://schemas.openxmlformats.org/officeDocument/2006/relationships/slideLayout" Target="../slideLayouts/slideLayout24.xml"/><Relationship Id="rId22" Type="http://schemas.openxmlformats.org/officeDocument/2006/relationships/slideLayout" Target="../slideLayouts/slideLayout35.xml"/><Relationship Id="rId10" Type="http://schemas.openxmlformats.org/officeDocument/2006/relationships/slideLayout" Target="../slideLayouts/slideLayout23.xml"/><Relationship Id="rId21" Type="http://schemas.openxmlformats.org/officeDocument/2006/relationships/slideLayout" Target="../slideLayouts/slideLayout34.xml"/><Relationship Id="rId13" Type="http://schemas.openxmlformats.org/officeDocument/2006/relationships/slideLayout" Target="../slideLayouts/slideLayout26.xml"/><Relationship Id="rId24" Type="http://schemas.openxmlformats.org/officeDocument/2006/relationships/theme" Target="../theme/theme9.xml"/><Relationship Id="rId12" Type="http://schemas.openxmlformats.org/officeDocument/2006/relationships/slideLayout" Target="../slideLayouts/slideLayout25.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slideLayout" Target="../slideLayouts/slideLayout32.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6.xml"/><Relationship Id="rId11" Type="http://schemas.openxmlformats.org/officeDocument/2006/relationships/slideLayout" Target="../slideLayouts/slideLayout47.xml"/><Relationship Id="rId22" Type="http://schemas.openxmlformats.org/officeDocument/2006/relationships/slideLayout" Target="../slideLayouts/slideLayout58.xml"/><Relationship Id="rId10" Type="http://schemas.openxmlformats.org/officeDocument/2006/relationships/slideLayout" Target="../slideLayouts/slideLayout46.xml"/><Relationship Id="rId21" Type="http://schemas.openxmlformats.org/officeDocument/2006/relationships/slideLayout" Target="../slideLayouts/slideLayout57.xml"/><Relationship Id="rId13" Type="http://schemas.openxmlformats.org/officeDocument/2006/relationships/slideLayout" Target="../slideLayouts/slideLayout49.xml"/><Relationship Id="rId24" Type="http://schemas.openxmlformats.org/officeDocument/2006/relationships/theme" Target="../theme/theme10.xml"/><Relationship Id="rId12" Type="http://schemas.openxmlformats.org/officeDocument/2006/relationships/slideLayout" Target="../slideLayouts/slideLayout48.xml"/><Relationship Id="rId23" Type="http://schemas.openxmlformats.org/officeDocument/2006/relationships/slideLayout" Target="../slideLayouts/slideLayout59.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5" Type="http://schemas.openxmlformats.org/officeDocument/2006/relationships/slideLayout" Target="../slideLayouts/slideLayout41.xml"/><Relationship Id="rId19" Type="http://schemas.openxmlformats.org/officeDocument/2006/relationships/slideLayout" Target="../slideLayouts/slideLayout55.xml"/><Relationship Id="rId6" Type="http://schemas.openxmlformats.org/officeDocument/2006/relationships/slideLayout" Target="../slideLayouts/slideLayout42.xml"/><Relationship Id="rId18" Type="http://schemas.openxmlformats.org/officeDocument/2006/relationships/slideLayout" Target="../slideLayouts/slideLayout54.xml"/><Relationship Id="rId7" Type="http://schemas.openxmlformats.org/officeDocument/2006/relationships/slideLayout" Target="../slideLayouts/slideLayout43.xml"/><Relationship Id="rId8"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9.xml"/><Relationship Id="rId11" Type="http://schemas.openxmlformats.org/officeDocument/2006/relationships/slideLayout" Target="../slideLayouts/slideLayout70.xml"/><Relationship Id="rId22" Type="http://schemas.openxmlformats.org/officeDocument/2006/relationships/slideLayout" Target="../slideLayouts/slideLayout81.xml"/><Relationship Id="rId10" Type="http://schemas.openxmlformats.org/officeDocument/2006/relationships/slideLayout" Target="../slideLayouts/slideLayout69.xml"/><Relationship Id="rId21" Type="http://schemas.openxmlformats.org/officeDocument/2006/relationships/slideLayout" Target="../slideLayouts/slideLayout80.xml"/><Relationship Id="rId13" Type="http://schemas.openxmlformats.org/officeDocument/2006/relationships/slideLayout" Target="../slideLayouts/slideLayout72.xml"/><Relationship Id="rId24" Type="http://schemas.openxmlformats.org/officeDocument/2006/relationships/theme" Target="../theme/theme4.xml"/><Relationship Id="rId12" Type="http://schemas.openxmlformats.org/officeDocument/2006/relationships/slideLayout" Target="../slideLayouts/slideLayout71.xml"/><Relationship Id="rId23" Type="http://schemas.openxmlformats.org/officeDocument/2006/relationships/slideLayout" Target="../slideLayouts/slideLayout82.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5" Type="http://schemas.openxmlformats.org/officeDocument/2006/relationships/slideLayout" Target="../slideLayouts/slideLayout74.xml"/><Relationship Id="rId14" Type="http://schemas.openxmlformats.org/officeDocument/2006/relationships/slideLayout" Target="../slideLayouts/slideLayout73.xml"/><Relationship Id="rId17" Type="http://schemas.openxmlformats.org/officeDocument/2006/relationships/slideLayout" Target="../slideLayouts/slideLayout76.xml"/><Relationship Id="rId16" Type="http://schemas.openxmlformats.org/officeDocument/2006/relationships/slideLayout" Target="../slideLayouts/slideLayout75.xml"/><Relationship Id="rId5" Type="http://schemas.openxmlformats.org/officeDocument/2006/relationships/slideLayout" Target="../slideLayouts/slideLayout64.xml"/><Relationship Id="rId19" Type="http://schemas.openxmlformats.org/officeDocument/2006/relationships/slideLayout" Target="../slideLayouts/slideLayout78.xml"/><Relationship Id="rId6" Type="http://schemas.openxmlformats.org/officeDocument/2006/relationships/slideLayout" Target="../slideLayouts/slideLayout65.xml"/><Relationship Id="rId18" Type="http://schemas.openxmlformats.org/officeDocument/2006/relationships/slideLayout" Target="../slideLayouts/slideLayout77.xml"/><Relationship Id="rId7" Type="http://schemas.openxmlformats.org/officeDocument/2006/relationships/slideLayout" Target="../slideLayouts/slideLayout66.xml"/><Relationship Id="rId8"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02.xml"/><Relationship Id="rId11" Type="http://schemas.openxmlformats.org/officeDocument/2006/relationships/slideLayout" Target="../slideLayouts/slideLayout93.xml"/><Relationship Id="rId22" Type="http://schemas.openxmlformats.org/officeDocument/2006/relationships/slideLayout" Target="../slideLayouts/slideLayout104.xml"/><Relationship Id="rId10" Type="http://schemas.openxmlformats.org/officeDocument/2006/relationships/slideLayout" Target="../slideLayouts/slideLayout92.xml"/><Relationship Id="rId21" Type="http://schemas.openxmlformats.org/officeDocument/2006/relationships/slideLayout" Target="../slideLayouts/slideLayout103.xml"/><Relationship Id="rId13" Type="http://schemas.openxmlformats.org/officeDocument/2006/relationships/slideLayout" Target="../slideLayouts/slideLayout95.xml"/><Relationship Id="rId24" Type="http://schemas.openxmlformats.org/officeDocument/2006/relationships/theme" Target="../theme/theme5.xml"/><Relationship Id="rId12" Type="http://schemas.openxmlformats.org/officeDocument/2006/relationships/slideLayout" Target="../slideLayouts/slideLayout94.xml"/><Relationship Id="rId23" Type="http://schemas.openxmlformats.org/officeDocument/2006/relationships/slideLayout" Target="../slideLayouts/slideLayout105.xml"/><Relationship Id="rId1" Type="http://schemas.openxmlformats.org/officeDocument/2006/relationships/slideLayout" Target="../slideLayouts/slideLayout83.xml"/><Relationship Id="rId2" Type="http://schemas.openxmlformats.org/officeDocument/2006/relationships/slideLayout" Target="../slideLayouts/slideLayout84.xml"/><Relationship Id="rId3" Type="http://schemas.openxmlformats.org/officeDocument/2006/relationships/slideLayout" Target="../slideLayouts/slideLayout85.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5" Type="http://schemas.openxmlformats.org/officeDocument/2006/relationships/slideLayout" Target="../slideLayouts/slideLayout97.xml"/><Relationship Id="rId14" Type="http://schemas.openxmlformats.org/officeDocument/2006/relationships/slideLayout" Target="../slideLayouts/slideLayout96.xml"/><Relationship Id="rId17" Type="http://schemas.openxmlformats.org/officeDocument/2006/relationships/slideLayout" Target="../slideLayouts/slideLayout99.xml"/><Relationship Id="rId16" Type="http://schemas.openxmlformats.org/officeDocument/2006/relationships/slideLayout" Target="../slideLayouts/slideLayout98.xml"/><Relationship Id="rId5" Type="http://schemas.openxmlformats.org/officeDocument/2006/relationships/slideLayout" Target="../slideLayouts/slideLayout87.xml"/><Relationship Id="rId19" Type="http://schemas.openxmlformats.org/officeDocument/2006/relationships/slideLayout" Target="../slideLayouts/slideLayout101.xml"/><Relationship Id="rId6" Type="http://schemas.openxmlformats.org/officeDocument/2006/relationships/slideLayout" Target="../slideLayouts/slideLayout88.xml"/><Relationship Id="rId18" Type="http://schemas.openxmlformats.org/officeDocument/2006/relationships/slideLayout" Target="../slideLayouts/slideLayout100.xml"/><Relationship Id="rId7" Type="http://schemas.openxmlformats.org/officeDocument/2006/relationships/slideLayout" Target="../slideLayouts/slideLayout89.xml"/><Relationship Id="rId8"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25.xml"/><Relationship Id="rId11" Type="http://schemas.openxmlformats.org/officeDocument/2006/relationships/slideLayout" Target="../slideLayouts/slideLayout116.xml"/><Relationship Id="rId22" Type="http://schemas.openxmlformats.org/officeDocument/2006/relationships/slideLayout" Target="../slideLayouts/slideLayout127.xml"/><Relationship Id="rId10" Type="http://schemas.openxmlformats.org/officeDocument/2006/relationships/slideLayout" Target="../slideLayouts/slideLayout115.xml"/><Relationship Id="rId21" Type="http://schemas.openxmlformats.org/officeDocument/2006/relationships/slideLayout" Target="../slideLayouts/slideLayout126.xml"/><Relationship Id="rId13" Type="http://schemas.openxmlformats.org/officeDocument/2006/relationships/slideLayout" Target="../slideLayouts/slideLayout118.xml"/><Relationship Id="rId24" Type="http://schemas.openxmlformats.org/officeDocument/2006/relationships/theme" Target="../theme/theme2.xml"/><Relationship Id="rId12" Type="http://schemas.openxmlformats.org/officeDocument/2006/relationships/slideLayout" Target="../slideLayouts/slideLayout117.xml"/><Relationship Id="rId23" Type="http://schemas.openxmlformats.org/officeDocument/2006/relationships/slideLayout" Target="../slideLayouts/slideLayout128.xml"/><Relationship Id="rId1" Type="http://schemas.openxmlformats.org/officeDocument/2006/relationships/slideLayout" Target="../slideLayouts/slideLayout106.xml"/><Relationship Id="rId2" Type="http://schemas.openxmlformats.org/officeDocument/2006/relationships/slideLayout" Target="../slideLayouts/slideLayout107.xml"/><Relationship Id="rId3" Type="http://schemas.openxmlformats.org/officeDocument/2006/relationships/slideLayout" Target="../slideLayouts/slideLayout108.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5" Type="http://schemas.openxmlformats.org/officeDocument/2006/relationships/slideLayout" Target="../slideLayouts/slideLayout120.xml"/><Relationship Id="rId14" Type="http://schemas.openxmlformats.org/officeDocument/2006/relationships/slideLayout" Target="../slideLayouts/slideLayout119.xml"/><Relationship Id="rId17" Type="http://schemas.openxmlformats.org/officeDocument/2006/relationships/slideLayout" Target="../slideLayouts/slideLayout122.xml"/><Relationship Id="rId16" Type="http://schemas.openxmlformats.org/officeDocument/2006/relationships/slideLayout" Target="../slideLayouts/slideLayout121.xml"/><Relationship Id="rId5" Type="http://schemas.openxmlformats.org/officeDocument/2006/relationships/slideLayout" Target="../slideLayouts/slideLayout110.xml"/><Relationship Id="rId19" Type="http://schemas.openxmlformats.org/officeDocument/2006/relationships/slideLayout" Target="../slideLayouts/slideLayout124.xml"/><Relationship Id="rId6" Type="http://schemas.openxmlformats.org/officeDocument/2006/relationships/slideLayout" Target="../slideLayouts/slideLayout111.xml"/><Relationship Id="rId18" Type="http://schemas.openxmlformats.org/officeDocument/2006/relationships/slideLayout" Target="../slideLayouts/slideLayout123.xml"/><Relationship Id="rId7" Type="http://schemas.openxmlformats.org/officeDocument/2006/relationships/slideLayout" Target="../slideLayouts/slideLayout112.xml"/><Relationship Id="rId8"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20" Type="http://schemas.openxmlformats.org/officeDocument/2006/relationships/slideLayout" Target="../slideLayouts/slideLayout148.xml"/><Relationship Id="rId11" Type="http://schemas.openxmlformats.org/officeDocument/2006/relationships/slideLayout" Target="../slideLayouts/slideLayout139.xml"/><Relationship Id="rId22" Type="http://schemas.openxmlformats.org/officeDocument/2006/relationships/slideLayout" Target="../slideLayouts/slideLayout150.xml"/><Relationship Id="rId10" Type="http://schemas.openxmlformats.org/officeDocument/2006/relationships/slideLayout" Target="../slideLayouts/slideLayout138.xml"/><Relationship Id="rId21" Type="http://schemas.openxmlformats.org/officeDocument/2006/relationships/slideLayout" Target="../slideLayouts/slideLayout149.xml"/><Relationship Id="rId13" Type="http://schemas.openxmlformats.org/officeDocument/2006/relationships/slideLayout" Target="../slideLayouts/slideLayout141.xml"/><Relationship Id="rId24" Type="http://schemas.openxmlformats.org/officeDocument/2006/relationships/theme" Target="../theme/theme6.xml"/><Relationship Id="rId12" Type="http://schemas.openxmlformats.org/officeDocument/2006/relationships/slideLayout" Target="../slideLayouts/slideLayout140.xml"/><Relationship Id="rId23" Type="http://schemas.openxmlformats.org/officeDocument/2006/relationships/slideLayout" Target="../slideLayouts/slideLayout151.xml"/><Relationship Id="rId1" Type="http://schemas.openxmlformats.org/officeDocument/2006/relationships/slideLayout" Target="../slideLayouts/slideLayout129.xml"/><Relationship Id="rId2" Type="http://schemas.openxmlformats.org/officeDocument/2006/relationships/slideLayout" Target="../slideLayouts/slideLayout130.xml"/><Relationship Id="rId3" Type="http://schemas.openxmlformats.org/officeDocument/2006/relationships/slideLayout" Target="../slideLayouts/slideLayout131.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5" Type="http://schemas.openxmlformats.org/officeDocument/2006/relationships/slideLayout" Target="../slideLayouts/slideLayout133.xml"/><Relationship Id="rId19" Type="http://schemas.openxmlformats.org/officeDocument/2006/relationships/slideLayout" Target="../slideLayouts/slideLayout147.xml"/><Relationship Id="rId6" Type="http://schemas.openxmlformats.org/officeDocument/2006/relationships/slideLayout" Target="../slideLayouts/slideLayout134.xml"/><Relationship Id="rId18" Type="http://schemas.openxmlformats.org/officeDocument/2006/relationships/slideLayout" Target="../slideLayouts/slideLayout146.xml"/><Relationship Id="rId7" Type="http://schemas.openxmlformats.org/officeDocument/2006/relationships/slideLayout" Target="../slideLayouts/slideLayout135.xml"/><Relationship Id="rId8" Type="http://schemas.openxmlformats.org/officeDocument/2006/relationships/slideLayout" Target="../slideLayouts/slideLayout136.xml"/></Relationships>
</file>

<file path=ppt/slideMasters/_rels/slideMaster8.xml.rels><?xml version="1.0" encoding="UTF-8" standalone="yes"?><Relationships xmlns="http://schemas.openxmlformats.org/package/2006/relationships"><Relationship Id="rId20" Type="http://schemas.openxmlformats.org/officeDocument/2006/relationships/slideLayout" Target="../slideLayouts/slideLayout171.xml"/><Relationship Id="rId11" Type="http://schemas.openxmlformats.org/officeDocument/2006/relationships/slideLayout" Target="../slideLayouts/slideLayout162.xml"/><Relationship Id="rId22" Type="http://schemas.openxmlformats.org/officeDocument/2006/relationships/slideLayout" Target="../slideLayouts/slideLayout173.xml"/><Relationship Id="rId10" Type="http://schemas.openxmlformats.org/officeDocument/2006/relationships/slideLayout" Target="../slideLayouts/slideLayout161.xml"/><Relationship Id="rId21" Type="http://schemas.openxmlformats.org/officeDocument/2006/relationships/slideLayout" Target="../slideLayouts/slideLayout172.xml"/><Relationship Id="rId13" Type="http://schemas.openxmlformats.org/officeDocument/2006/relationships/slideLayout" Target="../slideLayouts/slideLayout164.xml"/><Relationship Id="rId24" Type="http://schemas.openxmlformats.org/officeDocument/2006/relationships/theme" Target="../theme/theme8.xml"/><Relationship Id="rId12" Type="http://schemas.openxmlformats.org/officeDocument/2006/relationships/slideLayout" Target="../slideLayouts/slideLayout163.xml"/><Relationship Id="rId23" Type="http://schemas.openxmlformats.org/officeDocument/2006/relationships/slideLayout" Target="../slideLayouts/slideLayout174.xml"/><Relationship Id="rId1" Type="http://schemas.openxmlformats.org/officeDocument/2006/relationships/slideLayout" Target="../slideLayouts/slideLayout152.xml"/><Relationship Id="rId2" Type="http://schemas.openxmlformats.org/officeDocument/2006/relationships/slideLayout" Target="../slideLayouts/slideLayout153.xml"/><Relationship Id="rId3" Type="http://schemas.openxmlformats.org/officeDocument/2006/relationships/slideLayout" Target="../slideLayouts/slideLayout154.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15" Type="http://schemas.openxmlformats.org/officeDocument/2006/relationships/slideLayout" Target="../slideLayouts/slideLayout166.xml"/><Relationship Id="rId14" Type="http://schemas.openxmlformats.org/officeDocument/2006/relationships/slideLayout" Target="../slideLayouts/slideLayout165.xml"/><Relationship Id="rId17" Type="http://schemas.openxmlformats.org/officeDocument/2006/relationships/slideLayout" Target="../slideLayouts/slideLayout168.xml"/><Relationship Id="rId16" Type="http://schemas.openxmlformats.org/officeDocument/2006/relationships/slideLayout" Target="../slideLayouts/slideLayout167.xml"/><Relationship Id="rId5" Type="http://schemas.openxmlformats.org/officeDocument/2006/relationships/slideLayout" Target="../slideLayouts/slideLayout156.xml"/><Relationship Id="rId19" Type="http://schemas.openxmlformats.org/officeDocument/2006/relationships/slideLayout" Target="../slideLayouts/slideLayout170.xml"/><Relationship Id="rId6" Type="http://schemas.openxmlformats.org/officeDocument/2006/relationships/slideLayout" Target="../slideLayouts/slideLayout157.xml"/><Relationship Id="rId18" Type="http://schemas.openxmlformats.org/officeDocument/2006/relationships/slideLayout" Target="../slideLayouts/slideLayout169.xml"/><Relationship Id="rId7" Type="http://schemas.openxmlformats.org/officeDocument/2006/relationships/slideLayout" Target="../slideLayouts/slideLayout158.xml"/><Relationship Id="rId8" Type="http://schemas.openxmlformats.org/officeDocument/2006/relationships/slideLayout" Target="../slideLayouts/slideLayout159.xml"/></Relationships>
</file>

<file path=ppt/slideMasters/_rels/slideMaster9.xml.rels><?xml version="1.0" encoding="UTF-8" standalone="yes"?><Relationships xmlns="http://schemas.openxmlformats.org/package/2006/relationships"><Relationship Id="rId20" Type="http://schemas.openxmlformats.org/officeDocument/2006/relationships/slideLayout" Target="../slideLayouts/slideLayout194.xml"/><Relationship Id="rId11" Type="http://schemas.openxmlformats.org/officeDocument/2006/relationships/slideLayout" Target="../slideLayouts/slideLayout185.xml"/><Relationship Id="rId22" Type="http://schemas.openxmlformats.org/officeDocument/2006/relationships/slideLayout" Target="../slideLayouts/slideLayout196.xml"/><Relationship Id="rId10" Type="http://schemas.openxmlformats.org/officeDocument/2006/relationships/slideLayout" Target="../slideLayouts/slideLayout184.xml"/><Relationship Id="rId21" Type="http://schemas.openxmlformats.org/officeDocument/2006/relationships/slideLayout" Target="../slideLayouts/slideLayout195.xml"/><Relationship Id="rId13" Type="http://schemas.openxmlformats.org/officeDocument/2006/relationships/slideLayout" Target="../slideLayouts/slideLayout187.xml"/><Relationship Id="rId24" Type="http://schemas.openxmlformats.org/officeDocument/2006/relationships/theme" Target="../theme/theme7.xml"/><Relationship Id="rId12" Type="http://schemas.openxmlformats.org/officeDocument/2006/relationships/slideLayout" Target="../slideLayouts/slideLayout186.xml"/><Relationship Id="rId23" Type="http://schemas.openxmlformats.org/officeDocument/2006/relationships/slideLayout" Target="../slideLayouts/slideLayout197.xml"/><Relationship Id="rId1" Type="http://schemas.openxmlformats.org/officeDocument/2006/relationships/slideLayout" Target="../slideLayouts/slideLayout175.xml"/><Relationship Id="rId2" Type="http://schemas.openxmlformats.org/officeDocument/2006/relationships/slideLayout" Target="../slideLayouts/slideLayout176.xml"/><Relationship Id="rId3" Type="http://schemas.openxmlformats.org/officeDocument/2006/relationships/slideLayout" Target="../slideLayouts/slideLayout177.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5" Type="http://schemas.openxmlformats.org/officeDocument/2006/relationships/slideLayout" Target="../slideLayouts/slideLayout189.xml"/><Relationship Id="rId14" Type="http://schemas.openxmlformats.org/officeDocument/2006/relationships/slideLayout" Target="../slideLayouts/slideLayout188.xml"/><Relationship Id="rId17" Type="http://schemas.openxmlformats.org/officeDocument/2006/relationships/slideLayout" Target="../slideLayouts/slideLayout191.xml"/><Relationship Id="rId16" Type="http://schemas.openxmlformats.org/officeDocument/2006/relationships/slideLayout" Target="../slideLayouts/slideLayout190.xml"/><Relationship Id="rId5" Type="http://schemas.openxmlformats.org/officeDocument/2006/relationships/slideLayout" Target="../slideLayouts/slideLayout179.xml"/><Relationship Id="rId19" Type="http://schemas.openxmlformats.org/officeDocument/2006/relationships/slideLayout" Target="../slideLayouts/slideLayout193.xml"/><Relationship Id="rId6" Type="http://schemas.openxmlformats.org/officeDocument/2006/relationships/slideLayout" Target="../slideLayouts/slideLayout180.xml"/><Relationship Id="rId18" Type="http://schemas.openxmlformats.org/officeDocument/2006/relationships/slideLayout" Target="../slideLayouts/slideLayout192.xml"/><Relationship Id="rId7" Type="http://schemas.openxmlformats.org/officeDocument/2006/relationships/slideLayout" Target="../slideLayouts/slideLayout181.xml"/><Relationship Id="rId8" Type="http://schemas.openxmlformats.org/officeDocument/2006/relationships/slideLayout" Target="../slideLayouts/slideLayout18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0"/>
              </a:spcBef>
              <a:spcAft>
                <a:spcPts val="0"/>
              </a:spcAft>
              <a:buClr>
                <a:schemeClr val="lt2"/>
              </a:buClr>
              <a:buSzPts val="1400"/>
              <a:buChar char="○"/>
              <a:defRPr>
                <a:solidFill>
                  <a:schemeClr val="lt2"/>
                </a:solidFill>
              </a:defRPr>
            </a:lvl2pPr>
            <a:lvl3pPr indent="-317500" lvl="2" marL="1371600">
              <a:lnSpc>
                <a:spcPct val="115000"/>
              </a:lnSpc>
              <a:spcBef>
                <a:spcPts val="0"/>
              </a:spcBef>
              <a:spcAft>
                <a:spcPts val="0"/>
              </a:spcAft>
              <a:buClr>
                <a:schemeClr val="lt2"/>
              </a:buClr>
              <a:buSzPts val="1400"/>
              <a:buChar char="■"/>
              <a:defRPr>
                <a:solidFill>
                  <a:schemeClr val="lt2"/>
                </a:solidFill>
              </a:defRPr>
            </a:lvl3pPr>
            <a:lvl4pPr indent="-317500" lvl="3" marL="1828800">
              <a:lnSpc>
                <a:spcPct val="115000"/>
              </a:lnSpc>
              <a:spcBef>
                <a:spcPts val="0"/>
              </a:spcBef>
              <a:spcAft>
                <a:spcPts val="0"/>
              </a:spcAft>
              <a:buClr>
                <a:schemeClr val="lt2"/>
              </a:buClr>
              <a:buSzPts val="1400"/>
              <a:buChar char="●"/>
              <a:defRPr>
                <a:solidFill>
                  <a:schemeClr val="lt2"/>
                </a:solidFill>
              </a:defRPr>
            </a:lvl4pPr>
            <a:lvl5pPr indent="-317500" lvl="4" marL="2286000">
              <a:lnSpc>
                <a:spcPct val="115000"/>
              </a:lnSpc>
              <a:spcBef>
                <a:spcPts val="0"/>
              </a:spcBef>
              <a:spcAft>
                <a:spcPts val="0"/>
              </a:spcAft>
              <a:buClr>
                <a:schemeClr val="lt2"/>
              </a:buClr>
              <a:buSzPts val="1400"/>
              <a:buChar char="○"/>
              <a:defRPr>
                <a:solidFill>
                  <a:schemeClr val="lt2"/>
                </a:solidFill>
              </a:defRPr>
            </a:lvl5pPr>
            <a:lvl6pPr indent="-317500" lvl="5" marL="2743200">
              <a:lnSpc>
                <a:spcPct val="115000"/>
              </a:lnSpc>
              <a:spcBef>
                <a:spcPts val="0"/>
              </a:spcBef>
              <a:spcAft>
                <a:spcPts val="0"/>
              </a:spcAft>
              <a:buClr>
                <a:schemeClr val="lt2"/>
              </a:buClr>
              <a:buSzPts val="1400"/>
              <a:buChar char="■"/>
              <a:defRPr>
                <a:solidFill>
                  <a:schemeClr val="lt2"/>
                </a:solidFill>
              </a:defRPr>
            </a:lvl6pPr>
            <a:lvl7pPr indent="-317500" lvl="6" marL="3200400">
              <a:lnSpc>
                <a:spcPct val="115000"/>
              </a:lnSpc>
              <a:spcBef>
                <a:spcPts val="0"/>
              </a:spcBef>
              <a:spcAft>
                <a:spcPts val="0"/>
              </a:spcAft>
              <a:buClr>
                <a:schemeClr val="lt2"/>
              </a:buClr>
              <a:buSzPts val="1400"/>
              <a:buChar char="●"/>
              <a:defRPr>
                <a:solidFill>
                  <a:schemeClr val="lt2"/>
                </a:solidFill>
              </a:defRPr>
            </a:lvl7pPr>
            <a:lvl8pPr indent="-317500" lvl="7" marL="3657600">
              <a:lnSpc>
                <a:spcPct val="115000"/>
              </a:lnSpc>
              <a:spcBef>
                <a:spcPts val="0"/>
              </a:spcBef>
              <a:spcAft>
                <a:spcPts val="0"/>
              </a:spcAft>
              <a:buClr>
                <a:schemeClr val="lt2"/>
              </a:buClr>
              <a:buSzPts val="1400"/>
              <a:buChar char="○"/>
              <a:defRPr>
                <a:solidFill>
                  <a:schemeClr val="lt2"/>
                </a:solidFill>
              </a:defRPr>
            </a:lvl8pPr>
            <a:lvl9pPr indent="-317500" lvl="8" marL="4114800">
              <a:lnSpc>
                <a:spcPct val="115000"/>
              </a:lnSpc>
              <a:spcBef>
                <a:spcPts val="0"/>
              </a:spcBef>
              <a:spcAft>
                <a:spcPts val="0"/>
              </a:spcAft>
              <a:buClr>
                <a:schemeClr val="lt2"/>
              </a:buClr>
              <a:buSzPts val="1400"/>
              <a:buChar char="■"/>
              <a:defRPr>
                <a:solidFill>
                  <a:schemeClr val="lt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0" name="Shape 60"/>
        <p:cNvGrpSpPr/>
        <p:nvPr/>
      </p:nvGrpSpPr>
      <p:grpSpPr>
        <a:xfrm>
          <a:off x="0" y="0"/>
          <a:ext cx="0" cy="0"/>
          <a:chOff x="0" y="0"/>
          <a:chExt cx="0" cy="0"/>
        </a:xfrm>
      </p:grpSpPr>
      <p:sp>
        <p:nvSpPr>
          <p:cNvPr id="61" name="Google Shape;61;p15"/>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62" name="Google Shape;62;p15"/>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18" name="Shape 218"/>
        <p:cNvGrpSpPr/>
        <p:nvPr/>
      </p:nvGrpSpPr>
      <p:grpSpPr>
        <a:xfrm>
          <a:off x="0" y="0"/>
          <a:ext cx="0" cy="0"/>
          <a:chOff x="0" y="0"/>
          <a:chExt cx="0" cy="0"/>
        </a:xfrm>
      </p:grpSpPr>
      <p:sp>
        <p:nvSpPr>
          <p:cNvPr id="219" name="Google Shape;219;p39"/>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220" name="Google Shape;220;p39"/>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76" name="Shape 376"/>
        <p:cNvGrpSpPr/>
        <p:nvPr/>
      </p:nvGrpSpPr>
      <p:grpSpPr>
        <a:xfrm>
          <a:off x="0" y="0"/>
          <a:ext cx="0" cy="0"/>
          <a:chOff x="0" y="0"/>
          <a:chExt cx="0" cy="0"/>
        </a:xfrm>
      </p:grpSpPr>
      <p:sp>
        <p:nvSpPr>
          <p:cNvPr id="377" name="Google Shape;377;p63"/>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378" name="Google Shape;378;p63"/>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34" name="Shape 534"/>
        <p:cNvGrpSpPr/>
        <p:nvPr/>
      </p:nvGrpSpPr>
      <p:grpSpPr>
        <a:xfrm>
          <a:off x="0" y="0"/>
          <a:ext cx="0" cy="0"/>
          <a:chOff x="0" y="0"/>
          <a:chExt cx="0" cy="0"/>
        </a:xfrm>
      </p:grpSpPr>
      <p:sp>
        <p:nvSpPr>
          <p:cNvPr id="535" name="Google Shape;535;p87"/>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536" name="Google Shape;536;p87"/>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 id="2147483746" r:id="rId17"/>
    <p:sldLayoutId id="2147483747" r:id="rId18"/>
    <p:sldLayoutId id="2147483748" r:id="rId19"/>
    <p:sldLayoutId id="2147483749" r:id="rId20"/>
    <p:sldLayoutId id="2147483750" r:id="rId21"/>
    <p:sldLayoutId id="2147483751" r:id="rId22"/>
    <p:sldLayoutId id="2147483752"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92" name="Shape 692"/>
        <p:cNvGrpSpPr/>
        <p:nvPr/>
      </p:nvGrpSpPr>
      <p:grpSpPr>
        <a:xfrm>
          <a:off x="0" y="0"/>
          <a:ext cx="0" cy="0"/>
          <a:chOff x="0" y="0"/>
          <a:chExt cx="0" cy="0"/>
        </a:xfrm>
      </p:grpSpPr>
      <p:sp>
        <p:nvSpPr>
          <p:cNvPr id="693" name="Google Shape;693;p111"/>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694" name="Google Shape;694;p111"/>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50" name="Shape 850"/>
        <p:cNvGrpSpPr/>
        <p:nvPr/>
      </p:nvGrpSpPr>
      <p:grpSpPr>
        <a:xfrm>
          <a:off x="0" y="0"/>
          <a:ext cx="0" cy="0"/>
          <a:chOff x="0" y="0"/>
          <a:chExt cx="0" cy="0"/>
        </a:xfrm>
      </p:grpSpPr>
      <p:sp>
        <p:nvSpPr>
          <p:cNvPr id="851" name="Google Shape;851;p135"/>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852" name="Google Shape;852;p135"/>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008" name="Shape 1008"/>
        <p:cNvGrpSpPr/>
        <p:nvPr/>
      </p:nvGrpSpPr>
      <p:grpSpPr>
        <a:xfrm>
          <a:off x="0" y="0"/>
          <a:ext cx="0" cy="0"/>
          <a:chOff x="0" y="0"/>
          <a:chExt cx="0" cy="0"/>
        </a:xfrm>
      </p:grpSpPr>
      <p:sp>
        <p:nvSpPr>
          <p:cNvPr id="1009" name="Google Shape;1009;p159"/>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1010" name="Google Shape;1010;p159"/>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821"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166" name="Shape 1166"/>
        <p:cNvGrpSpPr/>
        <p:nvPr/>
      </p:nvGrpSpPr>
      <p:grpSpPr>
        <a:xfrm>
          <a:off x="0" y="0"/>
          <a:ext cx="0" cy="0"/>
          <a:chOff x="0" y="0"/>
          <a:chExt cx="0" cy="0"/>
        </a:xfrm>
      </p:grpSpPr>
      <p:sp>
        <p:nvSpPr>
          <p:cNvPr id="1167" name="Google Shape;1167;p183"/>
          <p:cNvSpPr txBox="1"/>
          <p:nvPr>
            <p:ph type="title"/>
          </p:nvPr>
        </p:nvSpPr>
        <p:spPr>
          <a:xfrm>
            <a:off x="713100" y="539400"/>
            <a:ext cx="77178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1pPr>
            <a:lvl2pPr lvl="1"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2pPr>
            <a:lvl3pPr lvl="2"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3pPr>
            <a:lvl4pPr lvl="3"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4pPr>
            <a:lvl5pPr lvl="4"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5pPr>
            <a:lvl6pPr lvl="5"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6pPr>
            <a:lvl7pPr lvl="6"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7pPr>
            <a:lvl8pPr lvl="7"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8pPr>
            <a:lvl9pPr lvl="8" rtl="0">
              <a:spcBef>
                <a:spcPts val="0"/>
              </a:spcBef>
              <a:spcAft>
                <a:spcPts val="0"/>
              </a:spcAft>
              <a:buClr>
                <a:schemeClr val="dk1"/>
              </a:buClr>
              <a:buSzPts val="3400"/>
              <a:buFont typeface="Space Grotesk"/>
              <a:buNone/>
              <a:defRPr sz="3400">
                <a:solidFill>
                  <a:schemeClr val="dk1"/>
                </a:solidFill>
                <a:latin typeface="Space Grotesk"/>
                <a:ea typeface="Space Grotesk"/>
                <a:cs typeface="Space Grotesk"/>
                <a:sym typeface="Space Grotesk"/>
              </a:defRPr>
            </a:lvl9pPr>
          </a:lstStyle>
          <a:p/>
        </p:txBody>
      </p:sp>
      <p:sp>
        <p:nvSpPr>
          <p:cNvPr id="1168" name="Google Shape;1168;p183"/>
          <p:cNvSpPr txBox="1"/>
          <p:nvPr>
            <p:ph idx="1" type="body"/>
          </p:nvPr>
        </p:nvSpPr>
        <p:spPr>
          <a:xfrm>
            <a:off x="713225" y="1146575"/>
            <a:ext cx="77178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1pPr>
            <a:lvl2pPr indent="-304800" lvl="1" marL="914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2pPr>
            <a:lvl3pPr indent="-304800" lvl="2" marL="1371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3pPr>
            <a:lvl4pPr indent="-304800" lvl="3" marL="18288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4pPr>
            <a:lvl5pPr indent="-304800" lvl="4" marL="22860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5pPr>
            <a:lvl6pPr indent="-304800" lvl="5" marL="27432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6pPr>
            <a:lvl7pPr indent="-304800" lvl="6" marL="32004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7pPr>
            <a:lvl8pPr indent="-304800" lvl="7" marL="3657600" rtl="0">
              <a:lnSpc>
                <a:spcPct val="100000"/>
              </a:lnSpc>
              <a:spcBef>
                <a:spcPts val="1600"/>
              </a:spcBef>
              <a:spcAft>
                <a:spcPts val="0"/>
              </a:spcAft>
              <a:buClr>
                <a:schemeClr val="dk1"/>
              </a:buClr>
              <a:buSzPts val="1200"/>
              <a:buFont typeface="Assistant"/>
              <a:buChar char="○"/>
              <a:defRPr sz="1200">
                <a:solidFill>
                  <a:schemeClr val="dk1"/>
                </a:solidFill>
                <a:latin typeface="Assistant"/>
                <a:ea typeface="Assistant"/>
                <a:cs typeface="Assistant"/>
                <a:sym typeface="Assistant"/>
              </a:defRPr>
            </a:lvl8pPr>
            <a:lvl9pPr indent="-304800" lvl="8" marL="4114800" rtl="0">
              <a:lnSpc>
                <a:spcPct val="100000"/>
              </a:lnSpc>
              <a:spcBef>
                <a:spcPts val="1600"/>
              </a:spcBef>
              <a:spcAft>
                <a:spcPts val="1600"/>
              </a:spcAft>
              <a:buClr>
                <a:schemeClr val="dk1"/>
              </a:buClr>
              <a:buSzPts val="1200"/>
              <a:buFont typeface="Assistant"/>
              <a:buChar char="■"/>
              <a:defRPr sz="1200">
                <a:solidFill>
                  <a:schemeClr val="dk1"/>
                </a:solidFill>
                <a:latin typeface="Assistant"/>
                <a:ea typeface="Assistant"/>
                <a:cs typeface="Assistant"/>
                <a:sym typeface="Assistant"/>
              </a:defRPr>
            </a:lvl9pPr>
          </a:lstStyle>
          <a:p/>
        </p:txBody>
      </p:sp>
    </p:spTree>
  </p:cSld>
  <p:clrMap accent1="accent1" accent2="accent2" accent3="accent3" accent4="accent4" accent5="accent5" accent6="accent6" bg1="lt1" bg2="dk2" tx1="dk1" tx2="lt2" folHlink="folHlink" hlink="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 id="2147483839" r:id="rId18"/>
    <p:sldLayoutId id="2147483840" r:id="rId19"/>
    <p:sldLayoutId id="2147483841" r:id="rId20"/>
    <p:sldLayoutId id="2147483842" r:id="rId21"/>
    <p:sldLayoutId id="2147483843" r:id="rId22"/>
    <p:sldLayoutId id="2147483844"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0.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1" Type="http://schemas.openxmlformats.org/officeDocument/2006/relationships/hyperlink" Target="https://www.governor.ny.gov/news/governor-hochul-announces-start-construction-converter-station-339-mile-champlain-hudson-power" TargetMode="External"/><Relationship Id="rId10" Type="http://schemas.openxmlformats.org/officeDocument/2006/relationships/hyperlink" Target="https://www.politico.com/news/2024/02/07/new-york-energy-climate-goals-00139979#:~:text=ALBANY%2C%20New%20York%20%E2%80%94%20New%20York,provide%20more%20ratepayer%2Dfunded%20subsidies" TargetMode="External"/><Relationship Id="rId13" Type="http://schemas.openxmlformats.org/officeDocument/2006/relationships/hyperlink" Target="https://www.schumer.senate.gov/newsroom/press-releases/schumer-announces-nearly-11-million-to-bolster-hydropower-infrastructure-across-upstate-new-york_from-the-bipartisan-infrastructure-and-jobs-law" TargetMode="External"/><Relationship Id="rId12" Type="http://schemas.openxmlformats.org/officeDocument/2006/relationships/hyperlink" Target="https://citylimits.org/2020/08/12/new-yorks-hydropower-plan-stirs-concerns-over-impact-on-waterways/" TargetMode="External"/><Relationship Id="rId1" Type="http://schemas.openxmlformats.org/officeDocument/2006/relationships/slideLayout" Target="../slideLayouts/slideLayout138.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hyperlink" Target="https://dec.ny.gov/sites/default/files/2023-12/summaryreportnysghgemissionsreport2023.pdf" TargetMode="External"/><Relationship Id="rId9" Type="http://schemas.openxmlformats.org/officeDocument/2006/relationships/hyperlink" Target="https://eia.maps.arcgis.com/apps/webappviewer/index.html?id=5395ae9a72a04064932c1c11efc1db3e&amp;showLayers=State%20Mask%20New%20York;Coal%20Mines;Coal%20Power%20Plants;Battery%20Storage%20Power%20Plants;Biomass%20Power%20Plants;Geothermal%20Power%20Plants;Hydroelectric%20Power%20Plants;Natural%20Gas%20Power%20Plants;Nuclear%20Power%20Plants;Petroleum%20Power%20Plants;Pumped%20Storage%20Power%20Plants;Solar%20Power%20Plants;Wind%20Power%20Plants;Other%20Power%20Plants;Petroleum%20Refineries;Biodiesel%20Plants;Ethanol%20Plants;Natural%20Gas%20Processing%20Plants;Ethylene%20Crackers;Hydrocarbon%20Gas%20Liquids%20(HGL)%20Market%20Hubs;Natural%20Gas%20Trading%20Hubs;Border%20Crossings%20-%20Natural%20Gas;Border%20Crossings%20-%20Electricity;Border%20Crossings%20-%20Liquids;Crude%20Oil%20Pipelines;Petroleum%20Product%20Pipelines;Hydrocarbon%20Gas%20Liquids%20(HGL)%20Pipelines;Electric%20Transmission%20Lines;Crude%20Oil%20Rail%20Terminals;Petroleum%20Product%20Terminals;Petroleum%20Ports;Natural%20Gas%20Pipelines;Natural%20Gas%20Underground%20Storage;LNG%20Terminals;Northeast%20Petroleum%20Reserves;Strategic%20Petroleum%20Reserves;Waterways%20for%20Petroleum%20Movement;Oil%20and%20Gas%20Platforms%20in%20Federal%20Waters&amp;center=-76.5,43&amp;level=7" TargetMode="External"/><Relationship Id="rId14" Type="http://schemas.openxmlformats.org/officeDocument/2006/relationships/hyperlink" Target="https://www.nytimes.com/2021/11/29/nyregion/hochul-electrical-grid-climate-change.html" TargetMode="External"/><Relationship Id="rId5" Type="http://schemas.openxmlformats.org/officeDocument/2006/relationships/hyperlink" Target="https://eany.org/wp-content/uploads/2019/10/clcpa_fact_sheet_0.pdf" TargetMode="External"/><Relationship Id="rId6" Type="http://schemas.openxmlformats.org/officeDocument/2006/relationships/hyperlink" Target="https://publicpowerny.org/legislation/" TargetMode="External"/><Relationship Id="rId7" Type="http://schemas.openxmlformats.org/officeDocument/2006/relationships/hyperlink" Target="https://www.lohud.com/story/opinion/2024/05/23/ny-residents-may-face-massive-gas-bill-hikes-if-assembly-doesnt-act/73801997007/" TargetMode="External"/><Relationship Id="rId8" Type="http://schemas.openxmlformats.org/officeDocument/2006/relationships/hyperlink" Target="https://www.nyserda.ny.gov/All-Programs/Offshore-Wind/Focus-Areas/Supply-Chain-Economic-Development/500M-Investment#:~:text=In%20October%202023%2C%20NYSERDA%20provisionally,in%20New%20York's%20Capital%20Regio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3.xml"/><Relationship Id="rId2" Type="http://schemas.openxmlformats.org/officeDocument/2006/relationships/notesSlide" Target="../notesSlides/notesSlide7.xml"/><Relationship Id="rId3" Type="http://schemas.openxmlformats.org/officeDocument/2006/relationships/image" Target="../media/image10.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327" name="Shape 1327"/>
        <p:cNvGrpSpPr/>
        <p:nvPr/>
      </p:nvGrpSpPr>
      <p:grpSpPr>
        <a:xfrm>
          <a:off x="0" y="0"/>
          <a:ext cx="0" cy="0"/>
          <a:chOff x="0" y="0"/>
          <a:chExt cx="0" cy="0"/>
        </a:xfrm>
      </p:grpSpPr>
      <p:sp>
        <p:nvSpPr>
          <p:cNvPr id="1328" name="Google Shape;1328;p207"/>
          <p:cNvSpPr/>
          <p:nvPr/>
        </p:nvSpPr>
        <p:spPr>
          <a:xfrm rot="-6551675">
            <a:off x="4703044" y="362765"/>
            <a:ext cx="3787048" cy="3433872"/>
          </a:xfrm>
          <a:custGeom>
            <a:rect b="b" l="l" r="r" t="t"/>
            <a:pathLst>
              <a:path extrusionOk="0" h="3030817" w="3342539">
                <a:moveTo>
                  <a:pt x="0" y="1975009"/>
                </a:moveTo>
                <a:cubicBezTo>
                  <a:pt x="2990" y="1817701"/>
                  <a:pt x="28971" y="1654266"/>
                  <a:pt x="114561" y="1505341"/>
                </a:cubicBezTo>
                <a:cubicBezTo>
                  <a:pt x="168533" y="1411418"/>
                  <a:pt x="240446" y="1337740"/>
                  <a:pt x="347802" y="1305582"/>
                </a:cubicBezTo>
                <a:cubicBezTo>
                  <a:pt x="423196" y="1282983"/>
                  <a:pt x="497707" y="1289993"/>
                  <a:pt x="570944" y="1313670"/>
                </a:cubicBezTo>
                <a:cubicBezTo>
                  <a:pt x="671191" y="1346073"/>
                  <a:pt x="773449" y="1362495"/>
                  <a:pt x="878648" y="1356024"/>
                </a:cubicBezTo>
                <a:cubicBezTo>
                  <a:pt x="1001591" y="1348475"/>
                  <a:pt x="1112722" y="1305582"/>
                  <a:pt x="1215665" y="1239208"/>
                </a:cubicBezTo>
                <a:cubicBezTo>
                  <a:pt x="1324344" y="1169108"/>
                  <a:pt x="1415669" y="1079449"/>
                  <a:pt x="1501652" y="984202"/>
                </a:cubicBezTo>
                <a:cubicBezTo>
                  <a:pt x="1652048" y="817629"/>
                  <a:pt x="1783962" y="635910"/>
                  <a:pt x="1925828" y="462376"/>
                </a:cubicBezTo>
                <a:cubicBezTo>
                  <a:pt x="2039801" y="322961"/>
                  <a:pt x="2161373" y="191341"/>
                  <a:pt x="2314955" y="93691"/>
                </a:cubicBezTo>
                <a:cubicBezTo>
                  <a:pt x="2394858" y="42906"/>
                  <a:pt x="2480546" y="6729"/>
                  <a:pt x="2576186" y="748"/>
                </a:cubicBezTo>
                <a:cubicBezTo>
                  <a:pt x="2675502" y="-5429"/>
                  <a:pt x="2763347" y="26974"/>
                  <a:pt x="2842418" y="85750"/>
                </a:cubicBezTo>
                <a:cubicBezTo>
                  <a:pt x="2938646" y="157320"/>
                  <a:pt x="3007961" y="251881"/>
                  <a:pt x="3065609" y="354776"/>
                </a:cubicBezTo>
                <a:cubicBezTo>
                  <a:pt x="3184631" y="567281"/>
                  <a:pt x="3268653" y="793609"/>
                  <a:pt x="3319193" y="1031703"/>
                </a:cubicBezTo>
                <a:cubicBezTo>
                  <a:pt x="3343851" y="1147833"/>
                  <a:pt x="3347331" y="1266022"/>
                  <a:pt x="3337282" y="1384554"/>
                </a:cubicBezTo>
                <a:cubicBezTo>
                  <a:pt x="3312625" y="1674708"/>
                  <a:pt x="3194092" y="1925547"/>
                  <a:pt x="3015314" y="2150454"/>
                </a:cubicBezTo>
                <a:cubicBezTo>
                  <a:pt x="2816241" y="2400901"/>
                  <a:pt x="2572509" y="2599386"/>
                  <a:pt x="2291523" y="2750076"/>
                </a:cubicBezTo>
                <a:cubicBezTo>
                  <a:pt x="2162157" y="2819489"/>
                  <a:pt x="2021124" y="2864392"/>
                  <a:pt x="1881268" y="2909687"/>
                </a:cubicBezTo>
                <a:cubicBezTo>
                  <a:pt x="1742099" y="2954737"/>
                  <a:pt x="1600576" y="2990767"/>
                  <a:pt x="1455670" y="3011356"/>
                </a:cubicBezTo>
                <a:cubicBezTo>
                  <a:pt x="1318902" y="3030769"/>
                  <a:pt x="1181742" y="3036994"/>
                  <a:pt x="1043504" y="3023906"/>
                </a:cubicBezTo>
                <a:cubicBezTo>
                  <a:pt x="788939" y="2999836"/>
                  <a:pt x="559767" y="2909834"/>
                  <a:pt x="350008" y="2766105"/>
                </a:cubicBezTo>
                <a:cubicBezTo>
                  <a:pt x="206230" y="2667574"/>
                  <a:pt x="118679" y="2528747"/>
                  <a:pt x="62354" y="2367469"/>
                </a:cubicBezTo>
                <a:cubicBezTo>
                  <a:pt x="19314" y="2244182"/>
                  <a:pt x="1226" y="2116581"/>
                  <a:pt x="98" y="1975009"/>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29" name="Google Shape;1329;p207"/>
          <p:cNvSpPr txBox="1"/>
          <p:nvPr>
            <p:ph type="ctrTitle"/>
          </p:nvPr>
        </p:nvSpPr>
        <p:spPr>
          <a:xfrm>
            <a:off x="713225" y="2014850"/>
            <a:ext cx="4275900" cy="21879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b="1" lang="en" sz="5200">
                <a:solidFill>
                  <a:schemeClr val="dk2"/>
                </a:solidFill>
              </a:rPr>
              <a:t>New York’s Energy Future</a:t>
            </a:r>
            <a:endParaRPr b="1" sz="4000">
              <a:solidFill>
                <a:schemeClr val="dk2"/>
              </a:solidFill>
            </a:endParaRPr>
          </a:p>
        </p:txBody>
      </p:sp>
      <p:sp>
        <p:nvSpPr>
          <p:cNvPr id="1330" name="Google Shape;1330;p207"/>
          <p:cNvSpPr txBox="1"/>
          <p:nvPr>
            <p:ph idx="1" type="subTitle"/>
          </p:nvPr>
        </p:nvSpPr>
        <p:spPr>
          <a:xfrm>
            <a:off x="713225" y="4128100"/>
            <a:ext cx="6271500" cy="4758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688"/>
              <a:buNone/>
            </a:pPr>
            <a:r>
              <a:rPr lang="en" sz="1581">
                <a:solidFill>
                  <a:schemeClr val="dk2"/>
                </a:solidFill>
              </a:rPr>
              <a:t>Ian McCollum &amp; Anna Chen | Environmental Bio. | May 29th, 2024</a:t>
            </a:r>
            <a:endParaRPr sz="1275">
              <a:solidFill>
                <a:schemeClr val="dk2"/>
              </a:solidFill>
            </a:endParaRPr>
          </a:p>
        </p:txBody>
      </p:sp>
      <p:pic>
        <p:nvPicPr>
          <p:cNvPr id="1331" name="Google Shape;1331;p207"/>
          <p:cNvPicPr preferRelativeResize="0"/>
          <p:nvPr>
            <p:ph idx="2" type="pic"/>
          </p:nvPr>
        </p:nvPicPr>
        <p:blipFill rotWithShape="1">
          <a:blip r:embed="rId3">
            <a:alphaModFix/>
          </a:blip>
          <a:srcRect b="0" l="21927" r="21933" t="0"/>
          <a:stretch/>
        </p:blipFill>
        <p:spPr>
          <a:xfrm>
            <a:off x="5196425" y="539400"/>
            <a:ext cx="3234300" cy="3234300"/>
          </a:xfrm>
          <a:prstGeom prst="ellipse">
            <a:avLst/>
          </a:prstGeom>
        </p:spPr>
      </p:pic>
      <p:sp>
        <p:nvSpPr>
          <p:cNvPr id="1332" name="Google Shape;1332;p207"/>
          <p:cNvSpPr/>
          <p:nvPr/>
        </p:nvSpPr>
        <p:spPr>
          <a:xfrm>
            <a:off x="836325" y="780175"/>
            <a:ext cx="1791403" cy="1732627"/>
          </a:xfrm>
          <a:custGeom>
            <a:rect b="b" l="l" r="r" t="t"/>
            <a:pathLst>
              <a:path extrusionOk="0" h="1162837" w="1165140">
                <a:moveTo>
                  <a:pt x="417744" y="546033"/>
                </a:moveTo>
                <a:cubicBezTo>
                  <a:pt x="417744" y="500051"/>
                  <a:pt x="417744" y="456962"/>
                  <a:pt x="417744" y="413873"/>
                </a:cubicBezTo>
                <a:cubicBezTo>
                  <a:pt x="417744" y="388529"/>
                  <a:pt x="417057" y="363186"/>
                  <a:pt x="418087" y="337940"/>
                </a:cubicBezTo>
                <a:cubicBezTo>
                  <a:pt x="419214" y="310488"/>
                  <a:pt x="439215" y="292007"/>
                  <a:pt x="465441" y="292155"/>
                </a:cubicBezTo>
                <a:cubicBezTo>
                  <a:pt x="491961" y="292302"/>
                  <a:pt x="511422" y="310586"/>
                  <a:pt x="511814" y="338577"/>
                </a:cubicBezTo>
                <a:cubicBezTo>
                  <a:pt x="512599" y="396569"/>
                  <a:pt x="512108" y="454560"/>
                  <a:pt x="512158" y="512552"/>
                </a:cubicBezTo>
                <a:cubicBezTo>
                  <a:pt x="512158" y="522307"/>
                  <a:pt x="512158" y="532062"/>
                  <a:pt x="512158" y="543925"/>
                </a:cubicBezTo>
                <a:lnTo>
                  <a:pt x="652161" y="543925"/>
                </a:lnTo>
                <a:cubicBezTo>
                  <a:pt x="652161" y="500395"/>
                  <a:pt x="652161" y="457403"/>
                  <a:pt x="652161" y="414412"/>
                </a:cubicBezTo>
                <a:cubicBezTo>
                  <a:pt x="652161" y="389902"/>
                  <a:pt x="651769" y="365391"/>
                  <a:pt x="652308" y="340881"/>
                </a:cubicBezTo>
                <a:cubicBezTo>
                  <a:pt x="652994" y="311224"/>
                  <a:pt x="671573" y="292204"/>
                  <a:pt x="698926" y="292105"/>
                </a:cubicBezTo>
                <a:cubicBezTo>
                  <a:pt x="726182" y="291958"/>
                  <a:pt x="745888" y="311126"/>
                  <a:pt x="746182" y="340440"/>
                </a:cubicBezTo>
                <a:cubicBezTo>
                  <a:pt x="746771" y="407353"/>
                  <a:pt x="746379" y="474316"/>
                  <a:pt x="746379" y="544219"/>
                </a:cubicBezTo>
                <a:cubicBezTo>
                  <a:pt x="763879" y="545249"/>
                  <a:pt x="780497" y="546229"/>
                  <a:pt x="800596" y="547356"/>
                </a:cubicBezTo>
                <a:cubicBezTo>
                  <a:pt x="800596" y="555445"/>
                  <a:pt x="800596" y="563337"/>
                  <a:pt x="800596" y="571181"/>
                </a:cubicBezTo>
                <a:cubicBezTo>
                  <a:pt x="800596" y="617750"/>
                  <a:pt x="800693" y="664320"/>
                  <a:pt x="800596" y="710841"/>
                </a:cubicBezTo>
                <a:cubicBezTo>
                  <a:pt x="800301" y="808049"/>
                  <a:pt x="742310" y="889178"/>
                  <a:pt x="649465" y="920404"/>
                </a:cubicBezTo>
                <a:cubicBezTo>
                  <a:pt x="634366" y="925453"/>
                  <a:pt x="628190" y="932169"/>
                  <a:pt x="629856" y="947905"/>
                </a:cubicBezTo>
                <a:cubicBezTo>
                  <a:pt x="631131" y="960013"/>
                  <a:pt x="630199" y="972366"/>
                  <a:pt x="630052" y="984621"/>
                </a:cubicBezTo>
                <a:cubicBezTo>
                  <a:pt x="629023" y="1085261"/>
                  <a:pt x="554757" y="1154135"/>
                  <a:pt x="454068" y="1148498"/>
                </a:cubicBezTo>
                <a:cubicBezTo>
                  <a:pt x="406616" y="1145851"/>
                  <a:pt x="362399" y="1131978"/>
                  <a:pt x="321369" y="1109281"/>
                </a:cubicBezTo>
                <a:cubicBezTo>
                  <a:pt x="116560" y="996239"/>
                  <a:pt x="7440" y="825647"/>
                  <a:pt x="234" y="588779"/>
                </a:cubicBezTo>
                <a:cubicBezTo>
                  <a:pt x="-7805" y="325538"/>
                  <a:pt x="191954" y="55139"/>
                  <a:pt x="497157" y="6658"/>
                </a:cubicBezTo>
                <a:cubicBezTo>
                  <a:pt x="847410" y="-48932"/>
                  <a:pt x="1216046" y="249899"/>
                  <a:pt x="1159329" y="667212"/>
                </a:cubicBezTo>
                <a:cubicBezTo>
                  <a:pt x="1126289" y="910600"/>
                  <a:pt x="951187" y="1099134"/>
                  <a:pt x="711672" y="1155851"/>
                </a:cubicBezTo>
                <a:cubicBezTo>
                  <a:pt x="693926" y="1160067"/>
                  <a:pt x="674318" y="1165214"/>
                  <a:pt x="657308" y="1161635"/>
                </a:cubicBezTo>
                <a:cubicBezTo>
                  <a:pt x="634366" y="1156733"/>
                  <a:pt x="621621" y="1132321"/>
                  <a:pt x="623435" y="1110654"/>
                </a:cubicBezTo>
                <a:cubicBezTo>
                  <a:pt x="625346" y="1088202"/>
                  <a:pt x="640298" y="1071927"/>
                  <a:pt x="666083" y="1066927"/>
                </a:cubicBezTo>
                <a:cubicBezTo>
                  <a:pt x="744320" y="1051731"/>
                  <a:pt x="817066" y="1022956"/>
                  <a:pt x="878587" y="972072"/>
                </a:cubicBezTo>
                <a:cubicBezTo>
                  <a:pt x="1039522" y="838981"/>
                  <a:pt x="1104132" y="667800"/>
                  <a:pt x="1051876" y="465296"/>
                </a:cubicBezTo>
                <a:cubicBezTo>
                  <a:pt x="999424" y="262056"/>
                  <a:pt x="860597" y="139994"/>
                  <a:pt x="653729" y="104062"/>
                </a:cubicBezTo>
                <a:cubicBezTo>
                  <a:pt x="417106" y="62934"/>
                  <a:pt x="181709" y="217202"/>
                  <a:pt x="114452" y="451227"/>
                </a:cubicBezTo>
                <a:cubicBezTo>
                  <a:pt x="47441" y="684320"/>
                  <a:pt x="166463" y="940307"/>
                  <a:pt x="386812" y="1032171"/>
                </a:cubicBezTo>
                <a:cubicBezTo>
                  <a:pt x="415783" y="1044231"/>
                  <a:pt x="449901" y="1049035"/>
                  <a:pt x="481421" y="1048348"/>
                </a:cubicBezTo>
                <a:cubicBezTo>
                  <a:pt x="513971" y="1047662"/>
                  <a:pt x="531521" y="1023789"/>
                  <a:pt x="533629" y="990896"/>
                </a:cubicBezTo>
                <a:cubicBezTo>
                  <a:pt x="534854" y="972170"/>
                  <a:pt x="539658" y="950356"/>
                  <a:pt x="532060" y="935454"/>
                </a:cubicBezTo>
                <a:cubicBezTo>
                  <a:pt x="525687" y="922953"/>
                  <a:pt x="503677" y="918394"/>
                  <a:pt x="488530" y="910502"/>
                </a:cubicBezTo>
                <a:cubicBezTo>
                  <a:pt x="409214" y="869177"/>
                  <a:pt x="366615" y="804029"/>
                  <a:pt x="363674" y="714566"/>
                </a:cubicBezTo>
                <a:cubicBezTo>
                  <a:pt x="362105" y="667261"/>
                  <a:pt x="364507" y="619809"/>
                  <a:pt x="363134" y="572455"/>
                </a:cubicBezTo>
                <a:cubicBezTo>
                  <a:pt x="362546" y="552062"/>
                  <a:pt x="368821" y="543876"/>
                  <a:pt x="389066" y="545935"/>
                </a:cubicBezTo>
                <a:cubicBezTo>
                  <a:pt x="397743" y="546817"/>
                  <a:pt x="406616" y="546082"/>
                  <a:pt x="417695" y="5460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216"/>
          <p:cNvSpPr txBox="1"/>
          <p:nvPr/>
        </p:nvSpPr>
        <p:spPr>
          <a:xfrm>
            <a:off x="351600" y="154425"/>
            <a:ext cx="8343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700">
                <a:solidFill>
                  <a:srgbClr val="1D747F"/>
                </a:solidFill>
                <a:latin typeface="Space Grotesk"/>
                <a:ea typeface="Space Grotesk"/>
                <a:cs typeface="Space Grotesk"/>
                <a:sym typeface="Space Grotesk"/>
              </a:rPr>
              <a:t>04</a:t>
            </a:r>
            <a:endParaRPr b="1" sz="3700">
              <a:solidFill>
                <a:srgbClr val="1D747F"/>
              </a:solidFill>
              <a:latin typeface="Space Grotesk"/>
              <a:ea typeface="Space Grotesk"/>
              <a:cs typeface="Space Grotesk"/>
              <a:sym typeface="Space Grotesk"/>
            </a:endParaRPr>
          </a:p>
        </p:txBody>
      </p:sp>
      <p:sp>
        <p:nvSpPr>
          <p:cNvPr id="1410" name="Google Shape;1410;p216"/>
          <p:cNvSpPr txBox="1"/>
          <p:nvPr>
            <p:ph idx="4294967295" type="body"/>
          </p:nvPr>
        </p:nvSpPr>
        <p:spPr>
          <a:xfrm>
            <a:off x="351600" y="949775"/>
            <a:ext cx="4220400" cy="4251600"/>
          </a:xfrm>
          <a:prstGeom prst="rect">
            <a:avLst/>
          </a:prstGeom>
          <a:solidFill>
            <a:schemeClr val="accent6"/>
          </a:solidFill>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Char char="●"/>
            </a:pPr>
            <a:r>
              <a:rPr lang="en" sz="1300">
                <a:solidFill>
                  <a:schemeClr val="dk1"/>
                </a:solidFill>
              </a:rPr>
              <a:t>New York will purchase </a:t>
            </a:r>
            <a:r>
              <a:rPr lang="en" sz="1300"/>
              <a:t>approximately 1,250 megawatts </a:t>
            </a:r>
            <a:r>
              <a:rPr lang="en" sz="1300">
                <a:solidFill>
                  <a:schemeClr val="dk1"/>
                </a:solidFill>
              </a:rPr>
              <a:t>of renewable power hydroelectric power from Quebec, Canada’s public utility Hydro-Québec </a:t>
            </a:r>
            <a:endParaRPr sz="1300">
              <a:solidFill>
                <a:schemeClr val="dk1"/>
              </a:solidFill>
            </a:endParaRPr>
          </a:p>
          <a:p>
            <a:pPr indent="0" lvl="0" marL="457200" rtl="0" algn="l">
              <a:spcBef>
                <a:spcPts val="0"/>
              </a:spcBef>
              <a:spcAft>
                <a:spcPts val="0"/>
              </a:spcAft>
              <a:buNone/>
            </a:pPr>
            <a:r>
              <a:t/>
            </a:r>
            <a:endParaRPr sz="1300"/>
          </a:p>
          <a:p>
            <a:pPr indent="-311150" lvl="0" marL="457200" rtl="0" algn="l">
              <a:spcBef>
                <a:spcPts val="0"/>
              </a:spcBef>
              <a:spcAft>
                <a:spcPts val="0"/>
              </a:spcAft>
              <a:buClr>
                <a:schemeClr val="dk1"/>
              </a:buClr>
              <a:buSzPts val="1300"/>
              <a:buChar char="●"/>
            </a:pPr>
            <a:r>
              <a:rPr lang="en" sz="1300">
                <a:solidFill>
                  <a:schemeClr val="dk1"/>
                </a:solidFill>
              </a:rPr>
              <a:t>Transport purchased power via 339 miles of underground transmission lines sunk in Lake Champlain and the Hudson River </a:t>
            </a:r>
            <a:r>
              <a:rPr lang="en" sz="1300"/>
              <a:t>as well as buried</a:t>
            </a:r>
            <a:r>
              <a:rPr lang="en" sz="1300">
                <a:solidFill>
                  <a:schemeClr val="dk1"/>
                </a:solidFill>
              </a:rPr>
              <a:t> below street level </a:t>
            </a:r>
            <a:endParaRPr sz="1300">
              <a:solidFill>
                <a:schemeClr val="dk1"/>
              </a:solidFill>
            </a:endParaRPr>
          </a:p>
          <a:p>
            <a:pPr indent="0" lvl="0" marL="0" rtl="0" algn="l">
              <a:spcBef>
                <a:spcPts val="0"/>
              </a:spcBef>
              <a:spcAft>
                <a:spcPts val="0"/>
              </a:spcAft>
              <a:buNone/>
            </a:pPr>
            <a:r>
              <a:t/>
            </a:r>
            <a:endParaRPr sz="1300"/>
          </a:p>
          <a:p>
            <a:pPr indent="-311150" lvl="0" marL="457200" rtl="0" algn="l">
              <a:spcBef>
                <a:spcPts val="0"/>
              </a:spcBef>
              <a:spcAft>
                <a:spcPts val="0"/>
              </a:spcAft>
              <a:buClr>
                <a:schemeClr val="dk1"/>
              </a:buClr>
              <a:buSzPts val="1300"/>
              <a:buChar char="●"/>
            </a:pPr>
            <a:r>
              <a:rPr lang="en" sz="1300">
                <a:solidFill>
                  <a:schemeClr val="dk1"/>
                </a:solidFill>
              </a:rPr>
              <a:t>Will connect to the New York City power grid via a former Con Edison fossil fuel facility repurposed as a substation in Astoria, Queens</a:t>
            </a:r>
            <a:endParaRPr sz="1300">
              <a:solidFill>
                <a:schemeClr val="dk1"/>
              </a:solidFill>
            </a:endParaRPr>
          </a:p>
          <a:p>
            <a:pPr indent="0" lvl="0" marL="0" rtl="0" algn="l">
              <a:spcBef>
                <a:spcPts val="0"/>
              </a:spcBef>
              <a:spcAft>
                <a:spcPts val="0"/>
              </a:spcAft>
              <a:buNone/>
            </a:pPr>
            <a:r>
              <a:t/>
            </a:r>
            <a:endParaRPr sz="1300"/>
          </a:p>
          <a:p>
            <a:pPr indent="-311150" lvl="0" marL="457200" rtl="0" algn="l">
              <a:spcBef>
                <a:spcPts val="0"/>
              </a:spcBef>
              <a:spcAft>
                <a:spcPts val="0"/>
              </a:spcAft>
              <a:buClr>
                <a:schemeClr val="dk1"/>
              </a:buClr>
              <a:buSzPts val="1300"/>
              <a:buChar char="●"/>
            </a:pPr>
            <a:r>
              <a:rPr lang="en" sz="1300"/>
              <a:t>The $6 billion project is p</a:t>
            </a:r>
            <a:r>
              <a:rPr lang="en" sz="1300">
                <a:solidFill>
                  <a:schemeClr val="dk1"/>
                </a:solidFill>
              </a:rPr>
              <a:t>rivately funded and owned by Blackstone investment company</a:t>
            </a:r>
            <a:endParaRPr sz="1300">
              <a:solidFill>
                <a:schemeClr val="dk1"/>
              </a:solidFill>
            </a:endParaRPr>
          </a:p>
          <a:p>
            <a:pPr indent="0" lvl="0" marL="0" rtl="0" algn="l">
              <a:spcBef>
                <a:spcPts val="0"/>
              </a:spcBef>
              <a:spcAft>
                <a:spcPts val="0"/>
              </a:spcAft>
              <a:buNone/>
            </a:pPr>
            <a:r>
              <a:t/>
            </a:r>
            <a:endParaRPr sz="1300"/>
          </a:p>
          <a:p>
            <a:pPr indent="-311150" lvl="0" marL="457200" rtl="0" algn="l">
              <a:spcBef>
                <a:spcPts val="0"/>
              </a:spcBef>
              <a:spcAft>
                <a:spcPts val="0"/>
              </a:spcAft>
              <a:buClr>
                <a:schemeClr val="dk1"/>
              </a:buClr>
              <a:buSzPts val="1300"/>
              <a:buChar char="●"/>
            </a:pPr>
            <a:r>
              <a:rPr lang="en" sz="1300">
                <a:solidFill>
                  <a:schemeClr val="dk1"/>
                </a:solidFill>
              </a:rPr>
              <a:t>Increases renewable energy grid reliability via international connectivity </a:t>
            </a:r>
            <a:r>
              <a:rPr lang="en" sz="1300"/>
              <a:t>and has the capacity to supply 20% of New York City’s energy demand </a:t>
            </a:r>
            <a:endParaRPr sz="1300">
              <a:solidFill>
                <a:schemeClr val="dk1"/>
              </a:solidFill>
            </a:endParaRPr>
          </a:p>
        </p:txBody>
      </p:sp>
      <p:pic>
        <p:nvPicPr>
          <p:cNvPr id="1411" name="Google Shape;1411;p216"/>
          <p:cNvPicPr preferRelativeResize="0"/>
          <p:nvPr/>
        </p:nvPicPr>
        <p:blipFill rotWithShape="1">
          <a:blip r:embed="rId3">
            <a:alphaModFix/>
          </a:blip>
          <a:srcRect b="4761" l="0" r="0" t="0"/>
          <a:stretch/>
        </p:blipFill>
        <p:spPr>
          <a:xfrm>
            <a:off x="4716425" y="923413"/>
            <a:ext cx="3776850" cy="4008825"/>
          </a:xfrm>
          <a:prstGeom prst="rect">
            <a:avLst/>
          </a:prstGeom>
          <a:noFill/>
          <a:ln>
            <a:noFill/>
          </a:ln>
        </p:spPr>
      </p:pic>
      <p:sp>
        <p:nvSpPr>
          <p:cNvPr id="1412" name="Google Shape;1412;p216"/>
          <p:cNvSpPr txBox="1"/>
          <p:nvPr/>
        </p:nvSpPr>
        <p:spPr>
          <a:xfrm>
            <a:off x="1101403" y="154425"/>
            <a:ext cx="70950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1700">
                <a:solidFill>
                  <a:schemeClr val="dk2"/>
                </a:solidFill>
                <a:latin typeface="Space Grotesk"/>
                <a:ea typeface="Space Grotesk"/>
                <a:cs typeface="Space Grotesk"/>
                <a:sym typeface="Space Grotesk"/>
              </a:rPr>
              <a:t>Continued, plans for its use in NYC or NY: Champlain Hudson Power Express </a:t>
            </a:r>
            <a:endParaRPr b="1" sz="800">
              <a:solidFill>
                <a:schemeClr val="dk2"/>
              </a:solidFill>
              <a:latin typeface="Space Grotesk"/>
              <a:ea typeface="Space Grotesk"/>
              <a:cs typeface="Space Grotesk"/>
              <a:sym typeface="Space Grotesk"/>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6" name="Shape 1416"/>
        <p:cNvGrpSpPr/>
        <p:nvPr/>
      </p:nvGrpSpPr>
      <p:grpSpPr>
        <a:xfrm>
          <a:off x="0" y="0"/>
          <a:ext cx="0" cy="0"/>
          <a:chOff x="0" y="0"/>
          <a:chExt cx="0" cy="0"/>
        </a:xfrm>
      </p:grpSpPr>
      <p:sp>
        <p:nvSpPr>
          <p:cNvPr id="1417" name="Google Shape;1417;p217"/>
          <p:cNvSpPr txBox="1"/>
          <p:nvPr>
            <p:ph idx="4294967295" type="body"/>
          </p:nvPr>
        </p:nvSpPr>
        <p:spPr>
          <a:xfrm>
            <a:off x="311700" y="1152475"/>
            <a:ext cx="3976500" cy="3694200"/>
          </a:xfrm>
          <a:prstGeom prst="rect">
            <a:avLst/>
          </a:prstGeom>
          <a:solidFill>
            <a:schemeClr val="accent6"/>
          </a:solidFill>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chemeClr val="dk1"/>
                </a:solidFill>
              </a:rPr>
              <a:t>Who will these facilities employ? How, and how many?</a:t>
            </a:r>
            <a:endParaRPr b="1" sz="1400">
              <a:solidFill>
                <a:schemeClr val="dk1"/>
              </a:solidFill>
            </a:endParaRPr>
          </a:p>
          <a:p>
            <a:pPr indent="0" lvl="0" marL="0" rtl="0" algn="l">
              <a:spcBef>
                <a:spcPts val="0"/>
              </a:spcBef>
              <a:spcAft>
                <a:spcPts val="0"/>
              </a:spcAft>
              <a:buNone/>
            </a:pPr>
            <a:r>
              <a:rPr lang="en" sz="1400"/>
              <a:t>There are many different professionals who will be working at CHPE plant. They will be funded by an investment company. </a:t>
            </a:r>
            <a:endParaRPr sz="1400"/>
          </a:p>
          <a:p>
            <a:pPr indent="0" lvl="0" marL="0" rtl="0" algn="l">
              <a:spcBef>
                <a:spcPts val="0"/>
              </a:spcBef>
              <a:spcAft>
                <a:spcPts val="0"/>
              </a:spcAft>
              <a:buNone/>
            </a:pPr>
            <a:r>
              <a:rPr lang="en" sz="1400"/>
              <a:t>Hydropower industry accounts for ~72k jobs in the US.  ~50 people/ plant</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sz="1400"/>
              <a:t>To name a few careers: </a:t>
            </a:r>
            <a:endParaRPr sz="1400"/>
          </a:p>
          <a:p>
            <a:pPr indent="-317500" lvl="0" marL="457200" rtl="0" algn="l">
              <a:spcBef>
                <a:spcPts val="0"/>
              </a:spcBef>
              <a:spcAft>
                <a:spcPts val="0"/>
              </a:spcAft>
              <a:buSzPts val="1400"/>
              <a:buChar char="●"/>
            </a:pPr>
            <a:r>
              <a:rPr lang="en" sz="1400"/>
              <a:t>Operator, Distributors, Dispatchers  </a:t>
            </a:r>
            <a:endParaRPr sz="1400"/>
          </a:p>
          <a:p>
            <a:pPr indent="-317500" lvl="0" marL="457200" rtl="0" algn="l">
              <a:spcBef>
                <a:spcPts val="0"/>
              </a:spcBef>
              <a:spcAft>
                <a:spcPts val="0"/>
              </a:spcAft>
              <a:buSzPts val="1400"/>
              <a:buChar char="●"/>
            </a:pPr>
            <a:r>
              <a:rPr lang="en" sz="1400"/>
              <a:t>Technicians </a:t>
            </a:r>
            <a:endParaRPr sz="1400"/>
          </a:p>
          <a:p>
            <a:pPr indent="-317500" lvl="0" marL="457200" rtl="0" algn="l">
              <a:spcBef>
                <a:spcPts val="0"/>
              </a:spcBef>
              <a:spcAft>
                <a:spcPts val="0"/>
              </a:spcAft>
              <a:buSzPts val="1400"/>
              <a:buChar char="●"/>
            </a:pPr>
            <a:r>
              <a:rPr lang="en" sz="1400"/>
              <a:t>Engineer </a:t>
            </a:r>
            <a:endParaRPr sz="1400"/>
          </a:p>
          <a:p>
            <a:pPr indent="-317500" lvl="0" marL="457200" rtl="0" algn="l">
              <a:spcBef>
                <a:spcPts val="0"/>
              </a:spcBef>
              <a:spcAft>
                <a:spcPts val="0"/>
              </a:spcAft>
              <a:buSzPts val="1400"/>
              <a:buChar char="●"/>
            </a:pPr>
            <a:r>
              <a:rPr lang="en" sz="1400"/>
              <a:t>Manager</a:t>
            </a:r>
            <a:endParaRPr sz="1400"/>
          </a:p>
          <a:p>
            <a:pPr indent="-317500" lvl="0" marL="457200" rtl="0" algn="l">
              <a:spcBef>
                <a:spcPts val="0"/>
              </a:spcBef>
              <a:spcAft>
                <a:spcPts val="0"/>
              </a:spcAft>
              <a:buSzPts val="1400"/>
              <a:buChar char="●"/>
            </a:pPr>
            <a:r>
              <a:rPr lang="en" sz="1400"/>
              <a:t>Electrician </a:t>
            </a:r>
            <a:endParaRPr sz="1400"/>
          </a:p>
          <a:p>
            <a:pPr indent="-317500" lvl="0" marL="457200" rtl="0" algn="l">
              <a:spcBef>
                <a:spcPts val="0"/>
              </a:spcBef>
              <a:spcAft>
                <a:spcPts val="0"/>
              </a:spcAft>
              <a:buSzPts val="1400"/>
              <a:buChar char="●"/>
            </a:pPr>
            <a:r>
              <a:rPr lang="en" sz="1400"/>
              <a:t>Maintenance </a:t>
            </a:r>
            <a:endParaRPr sz="1400"/>
          </a:p>
          <a:p>
            <a:pPr indent="-317500" lvl="0" marL="457200" rtl="0" algn="l">
              <a:spcBef>
                <a:spcPts val="0"/>
              </a:spcBef>
              <a:spcAft>
                <a:spcPts val="0"/>
              </a:spcAft>
              <a:buSzPts val="1400"/>
              <a:buChar char="●"/>
            </a:pPr>
            <a:r>
              <a:rPr lang="en" sz="1400"/>
              <a:t>Safety Professional</a:t>
            </a:r>
            <a:endParaRPr sz="1400">
              <a:solidFill>
                <a:schemeClr val="dk1"/>
              </a:solidFill>
            </a:endParaRPr>
          </a:p>
        </p:txBody>
      </p:sp>
      <p:sp>
        <p:nvSpPr>
          <p:cNvPr id="1418" name="Google Shape;1418;p217"/>
          <p:cNvSpPr txBox="1"/>
          <p:nvPr/>
        </p:nvSpPr>
        <p:spPr>
          <a:xfrm>
            <a:off x="311700" y="261350"/>
            <a:ext cx="8343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700">
                <a:solidFill>
                  <a:srgbClr val="1D747F"/>
                </a:solidFill>
                <a:latin typeface="Space Grotesk"/>
                <a:ea typeface="Space Grotesk"/>
                <a:cs typeface="Space Grotesk"/>
                <a:sym typeface="Space Grotesk"/>
              </a:rPr>
              <a:t>05</a:t>
            </a:r>
            <a:endParaRPr b="1" sz="3700">
              <a:solidFill>
                <a:srgbClr val="1D747F"/>
              </a:solidFill>
              <a:latin typeface="Space Grotesk"/>
              <a:ea typeface="Space Grotesk"/>
              <a:cs typeface="Space Grotesk"/>
              <a:sym typeface="Space Grotesk"/>
            </a:endParaRPr>
          </a:p>
        </p:txBody>
      </p:sp>
      <p:sp>
        <p:nvSpPr>
          <p:cNvPr id="1419" name="Google Shape;1419;p217"/>
          <p:cNvSpPr txBox="1"/>
          <p:nvPr/>
        </p:nvSpPr>
        <p:spPr>
          <a:xfrm>
            <a:off x="1061503" y="261350"/>
            <a:ext cx="70950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1700">
                <a:solidFill>
                  <a:schemeClr val="dk2"/>
                </a:solidFill>
                <a:latin typeface="Space Grotesk"/>
                <a:ea typeface="Space Grotesk"/>
                <a:cs typeface="Space Grotesk"/>
                <a:sym typeface="Space Grotesk"/>
              </a:rPr>
              <a:t>Cont. of how it will happen in NYC </a:t>
            </a:r>
            <a:endParaRPr b="1" sz="1700">
              <a:solidFill>
                <a:schemeClr val="dk2"/>
              </a:solidFill>
              <a:latin typeface="Space Grotesk"/>
              <a:ea typeface="Space Grotesk"/>
              <a:cs typeface="Space Grotesk"/>
              <a:sym typeface="Space Grotesk"/>
            </a:endParaRPr>
          </a:p>
          <a:p>
            <a:pPr indent="0" lvl="0" marL="0" rtl="0" algn="l">
              <a:spcBef>
                <a:spcPts val="0"/>
              </a:spcBef>
              <a:spcAft>
                <a:spcPts val="0"/>
              </a:spcAft>
              <a:buNone/>
            </a:pPr>
            <a:r>
              <a:t/>
            </a:r>
            <a:endParaRPr b="1" sz="1000">
              <a:solidFill>
                <a:schemeClr val="dk1"/>
              </a:solidFill>
              <a:latin typeface="Space Grotesk"/>
              <a:ea typeface="Space Grotesk"/>
              <a:cs typeface="Space Grotesk"/>
              <a:sym typeface="Space Grotesk"/>
            </a:endParaRPr>
          </a:p>
        </p:txBody>
      </p:sp>
      <p:sp>
        <p:nvSpPr>
          <p:cNvPr id="1420" name="Google Shape;1420;p217"/>
          <p:cNvSpPr txBox="1"/>
          <p:nvPr/>
        </p:nvSpPr>
        <p:spPr>
          <a:xfrm>
            <a:off x="4502050" y="1152475"/>
            <a:ext cx="3587400" cy="36942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Assistant"/>
                <a:ea typeface="Assistant"/>
                <a:cs typeface="Assistant"/>
                <a:sym typeface="Assistant"/>
              </a:rPr>
              <a:t>Important Qualities:</a:t>
            </a:r>
            <a:endParaRPr b="1" sz="1300">
              <a:solidFill>
                <a:schemeClr val="dk1"/>
              </a:solidFill>
              <a:latin typeface="Assistant"/>
              <a:ea typeface="Assistant"/>
              <a:cs typeface="Assistant"/>
              <a:sym typeface="Assistant"/>
            </a:endParaRPr>
          </a:p>
          <a:p>
            <a:pPr indent="-311150" lvl="0" marL="457200" rtl="0" algn="l">
              <a:spcBef>
                <a:spcPts val="0"/>
              </a:spcBef>
              <a:spcAft>
                <a:spcPts val="0"/>
              </a:spcAft>
              <a:buClr>
                <a:schemeClr val="dk1"/>
              </a:buClr>
              <a:buSzPts val="1300"/>
              <a:buFont typeface="Assistant"/>
              <a:buChar char="●"/>
            </a:pPr>
            <a:r>
              <a:rPr lang="en" sz="1300">
                <a:solidFill>
                  <a:schemeClr val="dk1"/>
                </a:solidFill>
                <a:latin typeface="Assistant"/>
                <a:ea typeface="Assistant"/>
                <a:cs typeface="Assistant"/>
                <a:sym typeface="Assistant"/>
              </a:rPr>
              <a:t>Meticulous </a:t>
            </a:r>
            <a:endParaRPr sz="1300">
              <a:solidFill>
                <a:schemeClr val="dk1"/>
              </a:solidFill>
              <a:latin typeface="Assistant"/>
              <a:ea typeface="Assistant"/>
              <a:cs typeface="Assistant"/>
              <a:sym typeface="Assistant"/>
            </a:endParaRPr>
          </a:p>
          <a:p>
            <a:pPr indent="-311150" lvl="0" marL="457200" rtl="0" algn="l">
              <a:spcBef>
                <a:spcPts val="0"/>
              </a:spcBef>
              <a:spcAft>
                <a:spcPts val="0"/>
              </a:spcAft>
              <a:buClr>
                <a:schemeClr val="dk1"/>
              </a:buClr>
              <a:buSzPts val="1300"/>
              <a:buFont typeface="Assistant"/>
              <a:buChar char="●"/>
            </a:pPr>
            <a:r>
              <a:rPr lang="en" sz="1300">
                <a:solidFill>
                  <a:schemeClr val="dk1"/>
                </a:solidFill>
                <a:latin typeface="Assistant"/>
                <a:ea typeface="Assistant"/>
                <a:cs typeface="Assistant"/>
                <a:sym typeface="Assistant"/>
              </a:rPr>
              <a:t>Organized </a:t>
            </a:r>
            <a:endParaRPr sz="1300">
              <a:solidFill>
                <a:schemeClr val="dk1"/>
              </a:solidFill>
              <a:latin typeface="Assistant"/>
              <a:ea typeface="Assistant"/>
              <a:cs typeface="Assistant"/>
              <a:sym typeface="Assistant"/>
            </a:endParaRPr>
          </a:p>
          <a:p>
            <a:pPr indent="-311150" lvl="0" marL="457200" rtl="0" algn="l">
              <a:spcBef>
                <a:spcPts val="0"/>
              </a:spcBef>
              <a:spcAft>
                <a:spcPts val="0"/>
              </a:spcAft>
              <a:buClr>
                <a:schemeClr val="dk1"/>
              </a:buClr>
              <a:buSzPts val="1300"/>
              <a:buFont typeface="Assistant"/>
              <a:buChar char="●"/>
            </a:pPr>
            <a:r>
              <a:rPr lang="en" sz="1300">
                <a:solidFill>
                  <a:schemeClr val="dk1"/>
                </a:solidFill>
                <a:latin typeface="Assistant"/>
                <a:ea typeface="Assistant"/>
                <a:cs typeface="Assistant"/>
                <a:sym typeface="Assistant"/>
              </a:rPr>
              <a:t>Communicative</a:t>
            </a:r>
            <a:endParaRPr sz="1300">
              <a:solidFill>
                <a:schemeClr val="dk1"/>
              </a:solidFill>
              <a:latin typeface="Assistant"/>
              <a:ea typeface="Assistant"/>
              <a:cs typeface="Assistant"/>
              <a:sym typeface="Assistant"/>
            </a:endParaRPr>
          </a:p>
          <a:p>
            <a:pPr indent="0" lvl="0" marL="0" rtl="0" algn="l">
              <a:spcBef>
                <a:spcPts val="0"/>
              </a:spcBef>
              <a:spcAft>
                <a:spcPts val="0"/>
              </a:spcAft>
              <a:buNone/>
            </a:pPr>
            <a:r>
              <a:t/>
            </a:r>
            <a:endParaRPr b="1" sz="1300">
              <a:solidFill>
                <a:schemeClr val="dk1"/>
              </a:solidFill>
              <a:latin typeface="Assistant"/>
              <a:ea typeface="Assistant"/>
              <a:cs typeface="Assistant"/>
              <a:sym typeface="Assistant"/>
            </a:endParaRPr>
          </a:p>
          <a:p>
            <a:pPr indent="0" lvl="0" marL="0" rtl="0" algn="l">
              <a:spcBef>
                <a:spcPts val="0"/>
              </a:spcBef>
              <a:spcAft>
                <a:spcPts val="0"/>
              </a:spcAft>
              <a:buNone/>
            </a:pPr>
            <a:r>
              <a:rPr b="1" lang="en" sz="1300">
                <a:solidFill>
                  <a:schemeClr val="dk1"/>
                </a:solidFill>
                <a:latin typeface="Assistant"/>
                <a:ea typeface="Assistant"/>
                <a:cs typeface="Assistant"/>
                <a:sym typeface="Assistant"/>
              </a:rPr>
              <a:t>Importance of other kinds of renewables and/or storage tech. </a:t>
            </a:r>
            <a:endParaRPr b="1" sz="1300">
              <a:solidFill>
                <a:schemeClr val="dk1"/>
              </a:solidFill>
              <a:latin typeface="Assistant"/>
              <a:ea typeface="Assistant"/>
              <a:cs typeface="Assistant"/>
              <a:sym typeface="Assistant"/>
            </a:endParaRPr>
          </a:p>
          <a:p>
            <a:pPr indent="-311150" lvl="0" marL="457200" rtl="0" algn="l">
              <a:spcBef>
                <a:spcPts val="0"/>
              </a:spcBef>
              <a:spcAft>
                <a:spcPts val="0"/>
              </a:spcAft>
              <a:buClr>
                <a:schemeClr val="dk1"/>
              </a:buClr>
              <a:buSzPts val="1300"/>
              <a:buFont typeface="Assistant"/>
              <a:buChar char="●"/>
            </a:pPr>
            <a:r>
              <a:rPr lang="en" sz="1300">
                <a:solidFill>
                  <a:schemeClr val="dk1"/>
                </a:solidFill>
                <a:latin typeface="Assistant"/>
                <a:ea typeface="Assistant"/>
                <a:cs typeface="Assistant"/>
                <a:sym typeface="Assistant"/>
              </a:rPr>
              <a:t>Hydroelectric power plants require a lot of space and funding -&gt; not a viable option to depend solely on</a:t>
            </a:r>
            <a:endParaRPr sz="1300">
              <a:solidFill>
                <a:schemeClr val="dk1"/>
              </a:solidFill>
              <a:latin typeface="Assistant"/>
              <a:ea typeface="Assistant"/>
              <a:cs typeface="Assistant"/>
              <a:sym typeface="Assistant"/>
            </a:endParaRPr>
          </a:p>
          <a:p>
            <a:pPr indent="0" lvl="0" marL="0" rtl="0" algn="l">
              <a:spcBef>
                <a:spcPts val="0"/>
              </a:spcBef>
              <a:spcAft>
                <a:spcPts val="0"/>
              </a:spcAft>
              <a:buNone/>
            </a:pPr>
            <a:r>
              <a:t/>
            </a:r>
            <a:endParaRPr b="1" sz="1300">
              <a:solidFill>
                <a:schemeClr val="dk1"/>
              </a:solidFill>
              <a:latin typeface="Assistant"/>
              <a:ea typeface="Assistant"/>
              <a:cs typeface="Assistant"/>
              <a:sym typeface="Assistant"/>
            </a:endParaRPr>
          </a:p>
          <a:p>
            <a:pPr indent="0" lvl="0" marL="0" rtl="0" algn="l">
              <a:spcBef>
                <a:spcPts val="0"/>
              </a:spcBef>
              <a:spcAft>
                <a:spcPts val="0"/>
              </a:spcAft>
              <a:buNone/>
            </a:pPr>
            <a:r>
              <a:rPr b="1" lang="en" sz="1300">
                <a:solidFill>
                  <a:schemeClr val="dk1"/>
                </a:solidFill>
                <a:latin typeface="Assistant"/>
                <a:ea typeface="Assistant"/>
                <a:cs typeface="Assistant"/>
                <a:sym typeface="Assistant"/>
              </a:rPr>
              <a:t>Can it significantly replace fossil fuels by itself?  </a:t>
            </a:r>
            <a:endParaRPr b="1" sz="1300">
              <a:solidFill>
                <a:schemeClr val="dk1"/>
              </a:solidFill>
              <a:latin typeface="Assistant"/>
              <a:ea typeface="Assistant"/>
              <a:cs typeface="Assistant"/>
              <a:sym typeface="Assistant"/>
            </a:endParaRPr>
          </a:p>
          <a:p>
            <a:pPr indent="-311150" lvl="0" marL="457200" rtl="0" algn="l">
              <a:spcBef>
                <a:spcPts val="0"/>
              </a:spcBef>
              <a:spcAft>
                <a:spcPts val="0"/>
              </a:spcAft>
              <a:buClr>
                <a:schemeClr val="dk1"/>
              </a:buClr>
              <a:buSzPts val="1300"/>
              <a:buFont typeface="Assistant"/>
              <a:buChar char="●"/>
            </a:pPr>
            <a:r>
              <a:rPr lang="en" sz="1300">
                <a:solidFill>
                  <a:schemeClr val="dk1"/>
                </a:solidFill>
                <a:latin typeface="Assistant"/>
                <a:ea typeface="Assistant"/>
                <a:cs typeface="Assistant"/>
                <a:sym typeface="Assistant"/>
              </a:rPr>
              <a:t>NYC uses 7,750 megawatts of power on average year round. The  1,250 Megawatts provided by the CHPE is not sufficient since fossil fuels cover 90% of the power demand in NYC. </a:t>
            </a:r>
            <a:endParaRPr sz="1300">
              <a:solidFill>
                <a:schemeClr val="dk1"/>
              </a:solidFill>
              <a:latin typeface="Assistant"/>
              <a:ea typeface="Assistant"/>
              <a:cs typeface="Assistant"/>
              <a:sym typeface="Assistant"/>
            </a:endParaRPr>
          </a:p>
          <a:p>
            <a:pPr indent="0" lvl="0" marL="0" rtl="0" algn="l">
              <a:spcBef>
                <a:spcPts val="0"/>
              </a:spcBef>
              <a:spcAft>
                <a:spcPts val="0"/>
              </a:spcAft>
              <a:buNone/>
            </a:pPr>
            <a:r>
              <a:t/>
            </a:r>
            <a:endParaRPr sz="1200">
              <a:solidFill>
                <a:schemeClr val="dk1"/>
              </a:solidFill>
              <a:latin typeface="Assistant"/>
              <a:ea typeface="Assistant"/>
              <a:cs typeface="Assistant"/>
              <a:sym typeface="Assistan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4" name="Shape 1424"/>
        <p:cNvGrpSpPr/>
        <p:nvPr/>
      </p:nvGrpSpPr>
      <p:grpSpPr>
        <a:xfrm>
          <a:off x="0" y="0"/>
          <a:ext cx="0" cy="0"/>
          <a:chOff x="0" y="0"/>
          <a:chExt cx="0" cy="0"/>
        </a:xfrm>
      </p:grpSpPr>
      <p:sp>
        <p:nvSpPr>
          <p:cNvPr id="1425" name="Google Shape;1425;p218"/>
          <p:cNvSpPr txBox="1"/>
          <p:nvPr>
            <p:ph idx="4294967295" type="body"/>
          </p:nvPr>
        </p:nvSpPr>
        <p:spPr>
          <a:xfrm>
            <a:off x="311700" y="1080975"/>
            <a:ext cx="8520600" cy="3611100"/>
          </a:xfrm>
          <a:prstGeom prst="rect">
            <a:avLst/>
          </a:prstGeom>
          <a:solidFill>
            <a:schemeClr val="accent6"/>
          </a:solidFill>
        </p:spPr>
        <p:txBody>
          <a:bodyPr anchorCtr="0" anchor="t" bIns="91425" lIns="91425" spcFirstLastPara="1" rIns="91425" wrap="square" tIns="91425">
            <a:noAutofit/>
          </a:bodyPr>
          <a:lstStyle/>
          <a:p>
            <a:pPr indent="0" lvl="0" marL="0" rtl="0" algn="l">
              <a:spcBef>
                <a:spcPts val="0"/>
              </a:spcBef>
              <a:spcAft>
                <a:spcPts val="0"/>
              </a:spcAft>
              <a:buNone/>
            </a:pPr>
            <a:r>
              <a:rPr b="1" lang="en" sz="1500"/>
              <a:t>Companies/ </a:t>
            </a:r>
            <a:r>
              <a:rPr b="1" lang="en" sz="1500"/>
              <a:t>G</a:t>
            </a:r>
            <a:r>
              <a:rPr b="1" lang="en" sz="1500"/>
              <a:t>overnment positions: </a:t>
            </a:r>
            <a:endParaRPr b="1" sz="1500"/>
          </a:p>
          <a:p>
            <a:pPr indent="-317500" lvl="0" marL="457200" rtl="0" algn="l">
              <a:spcBef>
                <a:spcPts val="0"/>
              </a:spcBef>
              <a:spcAft>
                <a:spcPts val="0"/>
              </a:spcAft>
              <a:buSzPts val="1400"/>
              <a:buFont typeface="Space Grotesk"/>
              <a:buChar char="●"/>
            </a:pPr>
            <a:r>
              <a:rPr lang="en" sz="1400">
                <a:latin typeface="Space Grotesk"/>
                <a:ea typeface="Space Grotesk"/>
                <a:cs typeface="Space Grotesk"/>
                <a:sym typeface="Space Grotesk"/>
              </a:rPr>
              <a:t>New York State Department of Environmental Conservation (DEC) Office of Climate Change (OCC)</a:t>
            </a:r>
            <a:endParaRPr sz="1400">
              <a:latin typeface="Space Grotesk"/>
              <a:ea typeface="Space Grotesk"/>
              <a:cs typeface="Space Grotesk"/>
              <a:sym typeface="Space Grotesk"/>
            </a:endParaRPr>
          </a:p>
          <a:p>
            <a:pPr indent="-317500" lvl="0" marL="457200" rtl="0" algn="l">
              <a:lnSpc>
                <a:spcPct val="115000"/>
              </a:lnSpc>
              <a:spcBef>
                <a:spcPts val="0"/>
              </a:spcBef>
              <a:spcAft>
                <a:spcPts val="0"/>
              </a:spcAft>
              <a:buSzPts val="1400"/>
              <a:buFont typeface="Space Grotesk"/>
              <a:buChar char="●"/>
            </a:pPr>
            <a:r>
              <a:rPr lang="en" sz="1400">
                <a:latin typeface="Space Grotesk"/>
                <a:ea typeface="Space Grotesk"/>
                <a:cs typeface="Space Grotesk"/>
                <a:sym typeface="Space Grotesk"/>
              </a:rPr>
              <a:t>Sidewalk Labs.</a:t>
            </a:r>
            <a:endParaRPr sz="1400">
              <a:latin typeface="Space Grotesk"/>
              <a:ea typeface="Space Grotesk"/>
              <a:cs typeface="Space Grotesk"/>
              <a:sym typeface="Space Grotesk"/>
            </a:endParaRPr>
          </a:p>
          <a:p>
            <a:pPr indent="-317500" lvl="0" marL="457200" rtl="0" algn="l">
              <a:lnSpc>
                <a:spcPct val="115000"/>
              </a:lnSpc>
              <a:spcBef>
                <a:spcPts val="0"/>
              </a:spcBef>
              <a:spcAft>
                <a:spcPts val="0"/>
              </a:spcAft>
              <a:buSzPts val="1400"/>
              <a:buFont typeface="Space Grotesk"/>
              <a:buChar char="●"/>
            </a:pPr>
            <a:r>
              <a:rPr lang="en" sz="1400">
                <a:latin typeface="Space Grotesk"/>
                <a:ea typeface="Space Grotesk"/>
                <a:cs typeface="Space Grotesk"/>
                <a:sym typeface="Space Grotesk"/>
              </a:rPr>
              <a:t>Gotham Greens.</a:t>
            </a:r>
            <a:endParaRPr sz="1400">
              <a:latin typeface="Space Grotesk"/>
              <a:ea typeface="Space Grotesk"/>
              <a:cs typeface="Space Grotesk"/>
              <a:sym typeface="Space Grotesk"/>
            </a:endParaRPr>
          </a:p>
          <a:p>
            <a:pPr indent="0" lvl="0" marL="0" rtl="0" algn="l">
              <a:lnSpc>
                <a:spcPct val="115000"/>
              </a:lnSpc>
              <a:spcBef>
                <a:spcPts val="0"/>
              </a:spcBef>
              <a:spcAft>
                <a:spcPts val="0"/>
              </a:spcAft>
              <a:buNone/>
            </a:pPr>
            <a:r>
              <a:t/>
            </a:r>
            <a:endParaRPr sz="1400">
              <a:latin typeface="Space Grotesk"/>
              <a:ea typeface="Space Grotesk"/>
              <a:cs typeface="Space Grotesk"/>
              <a:sym typeface="Space Grotesk"/>
            </a:endParaRPr>
          </a:p>
          <a:p>
            <a:pPr indent="0" lvl="0" marL="0" rtl="0" algn="l">
              <a:spcBef>
                <a:spcPts val="0"/>
              </a:spcBef>
              <a:spcAft>
                <a:spcPts val="0"/>
              </a:spcAft>
              <a:buNone/>
            </a:pPr>
            <a:r>
              <a:rPr b="1" lang="en" sz="1500">
                <a:solidFill>
                  <a:schemeClr val="dk1"/>
                </a:solidFill>
              </a:rPr>
              <a:t>Ways to get involved - majors/careers</a:t>
            </a:r>
            <a:endParaRPr b="1" sz="1500">
              <a:solidFill>
                <a:schemeClr val="dk1"/>
              </a:solidFill>
            </a:endParaRPr>
          </a:p>
          <a:p>
            <a:pPr indent="-323850" lvl="0" marL="457200" rtl="0" algn="l">
              <a:spcBef>
                <a:spcPts val="0"/>
              </a:spcBef>
              <a:spcAft>
                <a:spcPts val="0"/>
              </a:spcAft>
              <a:buSzPts val="1500"/>
              <a:buChar char="●"/>
            </a:pPr>
            <a:r>
              <a:rPr lang="en" sz="1500"/>
              <a:t>Env Sci</a:t>
            </a:r>
            <a:endParaRPr sz="1500"/>
          </a:p>
          <a:p>
            <a:pPr indent="-323850" lvl="0" marL="457200" rtl="0" algn="l">
              <a:spcBef>
                <a:spcPts val="0"/>
              </a:spcBef>
              <a:spcAft>
                <a:spcPts val="0"/>
              </a:spcAft>
              <a:buSzPts val="1500"/>
              <a:buChar char="●"/>
            </a:pPr>
            <a:r>
              <a:rPr lang="en" sz="1500"/>
              <a:t>Biology </a:t>
            </a:r>
            <a:endParaRPr sz="1500"/>
          </a:p>
          <a:p>
            <a:pPr indent="-323850" lvl="0" marL="457200" rtl="0" algn="l">
              <a:spcBef>
                <a:spcPts val="0"/>
              </a:spcBef>
              <a:spcAft>
                <a:spcPts val="0"/>
              </a:spcAft>
              <a:buSzPts val="1500"/>
              <a:buChar char="●"/>
            </a:pPr>
            <a:r>
              <a:rPr lang="en" sz="1500"/>
              <a:t>Any other career: engineers, business, etc </a:t>
            </a:r>
            <a:endParaRPr sz="1500"/>
          </a:p>
          <a:p>
            <a:pPr indent="0" lvl="0" marL="0" rtl="0" algn="l">
              <a:spcBef>
                <a:spcPts val="0"/>
              </a:spcBef>
              <a:spcAft>
                <a:spcPts val="0"/>
              </a:spcAft>
              <a:buNone/>
            </a:pPr>
            <a:r>
              <a:t/>
            </a:r>
            <a:endParaRPr b="1" sz="1500"/>
          </a:p>
          <a:p>
            <a:pPr indent="0" lvl="0" marL="0" rtl="0" algn="l">
              <a:spcBef>
                <a:spcPts val="0"/>
              </a:spcBef>
              <a:spcAft>
                <a:spcPts val="0"/>
              </a:spcAft>
              <a:buNone/>
            </a:pPr>
            <a:r>
              <a:rPr b="1" lang="en" sz="1500">
                <a:solidFill>
                  <a:schemeClr val="dk1"/>
                </a:solidFill>
              </a:rPr>
              <a:t>Profitable or well paying careers?</a:t>
            </a:r>
            <a:endParaRPr b="1" sz="1500">
              <a:solidFill>
                <a:schemeClr val="dk1"/>
              </a:solidFill>
            </a:endParaRPr>
          </a:p>
          <a:p>
            <a:pPr indent="-323850" lvl="1" marL="914400" rtl="0" algn="l">
              <a:spcBef>
                <a:spcPts val="0"/>
              </a:spcBef>
              <a:spcAft>
                <a:spcPts val="0"/>
              </a:spcAft>
              <a:buSzPts val="1500"/>
              <a:buChar char="○"/>
            </a:pPr>
            <a:r>
              <a:rPr lang="en" sz="1500"/>
              <a:t>Chemical Engineering focus in env sci start at 100k/ year</a:t>
            </a:r>
            <a:endParaRPr sz="1500"/>
          </a:p>
          <a:p>
            <a:pPr indent="-323850" lvl="1" marL="914400" rtl="0" algn="l">
              <a:spcBef>
                <a:spcPts val="0"/>
              </a:spcBef>
              <a:spcAft>
                <a:spcPts val="0"/>
              </a:spcAft>
              <a:buSzPts val="1500"/>
              <a:buChar char="○"/>
            </a:pPr>
            <a:r>
              <a:rPr lang="en" sz="1500"/>
              <a:t>Renewable energy research specialist ~100k/ year </a:t>
            </a:r>
            <a:endParaRPr sz="1500"/>
          </a:p>
          <a:p>
            <a:pPr indent="0" lvl="0" marL="457200" rtl="0" algn="l">
              <a:spcBef>
                <a:spcPts val="0"/>
              </a:spcBef>
              <a:spcAft>
                <a:spcPts val="1600"/>
              </a:spcAft>
              <a:buNone/>
            </a:pPr>
            <a:r>
              <a:t/>
            </a:r>
            <a:endParaRPr>
              <a:solidFill>
                <a:schemeClr val="dk1"/>
              </a:solidFill>
            </a:endParaRPr>
          </a:p>
        </p:txBody>
      </p:sp>
      <p:sp>
        <p:nvSpPr>
          <p:cNvPr id="1426" name="Google Shape;1426;p218"/>
          <p:cNvSpPr txBox="1"/>
          <p:nvPr/>
        </p:nvSpPr>
        <p:spPr>
          <a:xfrm>
            <a:off x="311700" y="261350"/>
            <a:ext cx="8343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700">
                <a:solidFill>
                  <a:srgbClr val="1D747F"/>
                </a:solidFill>
                <a:latin typeface="Space Grotesk"/>
                <a:ea typeface="Space Grotesk"/>
                <a:cs typeface="Space Grotesk"/>
                <a:sym typeface="Space Grotesk"/>
              </a:rPr>
              <a:t>05</a:t>
            </a:r>
            <a:endParaRPr b="1" sz="3700">
              <a:solidFill>
                <a:srgbClr val="1D747F"/>
              </a:solidFill>
              <a:latin typeface="Space Grotesk"/>
              <a:ea typeface="Space Grotesk"/>
              <a:cs typeface="Space Grotesk"/>
              <a:sym typeface="Space Grotesk"/>
            </a:endParaRPr>
          </a:p>
        </p:txBody>
      </p:sp>
      <p:sp>
        <p:nvSpPr>
          <p:cNvPr id="1427" name="Google Shape;1427;p218"/>
          <p:cNvSpPr txBox="1"/>
          <p:nvPr/>
        </p:nvSpPr>
        <p:spPr>
          <a:xfrm>
            <a:off x="1061503" y="261350"/>
            <a:ext cx="7095000" cy="666000"/>
          </a:xfrm>
          <a:prstGeom prst="rect">
            <a:avLst/>
          </a:prstGeom>
          <a:solidFill>
            <a:schemeClr val="accent2"/>
          </a:solid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None/>
            </a:pPr>
            <a:r>
              <a:rPr b="1" lang="en" sz="1700">
                <a:solidFill>
                  <a:schemeClr val="dk2"/>
                </a:solidFill>
                <a:latin typeface="Space Grotesk"/>
                <a:ea typeface="Space Grotesk"/>
                <a:cs typeface="Space Grotesk"/>
                <a:sym typeface="Space Grotesk"/>
              </a:rPr>
              <a:t>Cont. of how it will happen in NY state </a:t>
            </a:r>
            <a:endParaRPr b="1" sz="1700">
              <a:solidFill>
                <a:schemeClr val="dk2"/>
              </a:solidFill>
              <a:latin typeface="Space Grotesk"/>
              <a:ea typeface="Space Grotesk"/>
              <a:cs typeface="Space Grotesk"/>
              <a:sym typeface="Space Grotesk"/>
            </a:endParaRPr>
          </a:p>
          <a:p>
            <a:pPr indent="0" lvl="0" marL="0" marR="0" rtl="0" algn="l">
              <a:lnSpc>
                <a:spcPct val="100000"/>
              </a:lnSpc>
              <a:spcBef>
                <a:spcPts val="0"/>
              </a:spcBef>
              <a:spcAft>
                <a:spcPts val="0"/>
              </a:spcAft>
              <a:buNone/>
            </a:pPr>
            <a:r>
              <a:t/>
            </a:r>
            <a:endParaRPr b="1" sz="1700">
              <a:solidFill>
                <a:schemeClr val="dk2"/>
              </a:solidFill>
              <a:latin typeface="Space Grotesk"/>
              <a:ea typeface="Space Grotesk"/>
              <a:cs typeface="Space Grotesk"/>
              <a:sym typeface="Space Grotesk"/>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1" name="Shape 1431"/>
        <p:cNvGrpSpPr/>
        <p:nvPr/>
      </p:nvGrpSpPr>
      <p:grpSpPr>
        <a:xfrm>
          <a:off x="0" y="0"/>
          <a:ext cx="0" cy="0"/>
          <a:chOff x="0" y="0"/>
          <a:chExt cx="0" cy="0"/>
        </a:xfrm>
      </p:grpSpPr>
      <p:sp>
        <p:nvSpPr>
          <p:cNvPr id="1432" name="Google Shape;1432;p219"/>
          <p:cNvSpPr/>
          <p:nvPr/>
        </p:nvSpPr>
        <p:spPr>
          <a:xfrm>
            <a:off x="7627378" y="2306699"/>
            <a:ext cx="667043" cy="665724"/>
          </a:xfrm>
          <a:custGeom>
            <a:rect b="b" l="l" r="r" t="t"/>
            <a:pathLst>
              <a:path extrusionOk="0" h="1162837" w="1165140">
                <a:moveTo>
                  <a:pt x="417744" y="546033"/>
                </a:moveTo>
                <a:cubicBezTo>
                  <a:pt x="417744" y="500051"/>
                  <a:pt x="417744" y="456962"/>
                  <a:pt x="417744" y="413873"/>
                </a:cubicBezTo>
                <a:cubicBezTo>
                  <a:pt x="417744" y="388529"/>
                  <a:pt x="417057" y="363186"/>
                  <a:pt x="418087" y="337940"/>
                </a:cubicBezTo>
                <a:cubicBezTo>
                  <a:pt x="419214" y="310488"/>
                  <a:pt x="439215" y="292007"/>
                  <a:pt x="465441" y="292155"/>
                </a:cubicBezTo>
                <a:cubicBezTo>
                  <a:pt x="491961" y="292302"/>
                  <a:pt x="511422" y="310586"/>
                  <a:pt x="511814" y="338577"/>
                </a:cubicBezTo>
                <a:cubicBezTo>
                  <a:pt x="512599" y="396569"/>
                  <a:pt x="512108" y="454560"/>
                  <a:pt x="512158" y="512552"/>
                </a:cubicBezTo>
                <a:cubicBezTo>
                  <a:pt x="512158" y="522307"/>
                  <a:pt x="512158" y="532062"/>
                  <a:pt x="512158" y="543925"/>
                </a:cubicBezTo>
                <a:lnTo>
                  <a:pt x="652161" y="543925"/>
                </a:lnTo>
                <a:cubicBezTo>
                  <a:pt x="652161" y="500395"/>
                  <a:pt x="652161" y="457403"/>
                  <a:pt x="652161" y="414412"/>
                </a:cubicBezTo>
                <a:cubicBezTo>
                  <a:pt x="652161" y="389902"/>
                  <a:pt x="651769" y="365391"/>
                  <a:pt x="652308" y="340881"/>
                </a:cubicBezTo>
                <a:cubicBezTo>
                  <a:pt x="652994" y="311224"/>
                  <a:pt x="671573" y="292204"/>
                  <a:pt x="698926" y="292105"/>
                </a:cubicBezTo>
                <a:cubicBezTo>
                  <a:pt x="726182" y="291958"/>
                  <a:pt x="745888" y="311126"/>
                  <a:pt x="746182" y="340440"/>
                </a:cubicBezTo>
                <a:cubicBezTo>
                  <a:pt x="746771" y="407353"/>
                  <a:pt x="746379" y="474316"/>
                  <a:pt x="746379" y="544219"/>
                </a:cubicBezTo>
                <a:cubicBezTo>
                  <a:pt x="763879" y="545249"/>
                  <a:pt x="780497" y="546229"/>
                  <a:pt x="800596" y="547356"/>
                </a:cubicBezTo>
                <a:cubicBezTo>
                  <a:pt x="800596" y="555445"/>
                  <a:pt x="800596" y="563337"/>
                  <a:pt x="800596" y="571181"/>
                </a:cubicBezTo>
                <a:cubicBezTo>
                  <a:pt x="800596" y="617750"/>
                  <a:pt x="800693" y="664320"/>
                  <a:pt x="800596" y="710841"/>
                </a:cubicBezTo>
                <a:cubicBezTo>
                  <a:pt x="800301" y="808049"/>
                  <a:pt x="742310" y="889178"/>
                  <a:pt x="649465" y="920404"/>
                </a:cubicBezTo>
                <a:cubicBezTo>
                  <a:pt x="634366" y="925453"/>
                  <a:pt x="628190" y="932169"/>
                  <a:pt x="629856" y="947905"/>
                </a:cubicBezTo>
                <a:cubicBezTo>
                  <a:pt x="631131" y="960013"/>
                  <a:pt x="630199" y="972366"/>
                  <a:pt x="630052" y="984621"/>
                </a:cubicBezTo>
                <a:cubicBezTo>
                  <a:pt x="629023" y="1085261"/>
                  <a:pt x="554757" y="1154135"/>
                  <a:pt x="454068" y="1148498"/>
                </a:cubicBezTo>
                <a:cubicBezTo>
                  <a:pt x="406616" y="1145851"/>
                  <a:pt x="362399" y="1131978"/>
                  <a:pt x="321369" y="1109281"/>
                </a:cubicBezTo>
                <a:cubicBezTo>
                  <a:pt x="116560" y="996239"/>
                  <a:pt x="7440" y="825647"/>
                  <a:pt x="234" y="588779"/>
                </a:cubicBezTo>
                <a:cubicBezTo>
                  <a:pt x="-7805" y="325538"/>
                  <a:pt x="191954" y="55139"/>
                  <a:pt x="497157" y="6658"/>
                </a:cubicBezTo>
                <a:cubicBezTo>
                  <a:pt x="847410" y="-48932"/>
                  <a:pt x="1216046" y="249899"/>
                  <a:pt x="1159329" y="667212"/>
                </a:cubicBezTo>
                <a:cubicBezTo>
                  <a:pt x="1126289" y="910600"/>
                  <a:pt x="951187" y="1099134"/>
                  <a:pt x="711672" y="1155851"/>
                </a:cubicBezTo>
                <a:cubicBezTo>
                  <a:pt x="693926" y="1160067"/>
                  <a:pt x="674318" y="1165214"/>
                  <a:pt x="657308" y="1161635"/>
                </a:cubicBezTo>
                <a:cubicBezTo>
                  <a:pt x="634366" y="1156733"/>
                  <a:pt x="621621" y="1132321"/>
                  <a:pt x="623435" y="1110654"/>
                </a:cubicBezTo>
                <a:cubicBezTo>
                  <a:pt x="625346" y="1088202"/>
                  <a:pt x="640298" y="1071927"/>
                  <a:pt x="666083" y="1066927"/>
                </a:cubicBezTo>
                <a:cubicBezTo>
                  <a:pt x="744320" y="1051731"/>
                  <a:pt x="817066" y="1022956"/>
                  <a:pt x="878587" y="972072"/>
                </a:cubicBezTo>
                <a:cubicBezTo>
                  <a:pt x="1039522" y="838981"/>
                  <a:pt x="1104132" y="667800"/>
                  <a:pt x="1051876" y="465296"/>
                </a:cubicBezTo>
                <a:cubicBezTo>
                  <a:pt x="999424" y="262056"/>
                  <a:pt x="860597" y="139994"/>
                  <a:pt x="653729" y="104062"/>
                </a:cubicBezTo>
                <a:cubicBezTo>
                  <a:pt x="417106" y="62934"/>
                  <a:pt x="181709" y="217202"/>
                  <a:pt x="114452" y="451227"/>
                </a:cubicBezTo>
                <a:cubicBezTo>
                  <a:pt x="47441" y="684320"/>
                  <a:pt x="166463" y="940307"/>
                  <a:pt x="386812" y="1032171"/>
                </a:cubicBezTo>
                <a:cubicBezTo>
                  <a:pt x="415783" y="1044231"/>
                  <a:pt x="449901" y="1049035"/>
                  <a:pt x="481421" y="1048348"/>
                </a:cubicBezTo>
                <a:cubicBezTo>
                  <a:pt x="513971" y="1047662"/>
                  <a:pt x="531521" y="1023789"/>
                  <a:pt x="533629" y="990896"/>
                </a:cubicBezTo>
                <a:cubicBezTo>
                  <a:pt x="534854" y="972170"/>
                  <a:pt x="539658" y="950356"/>
                  <a:pt x="532060" y="935454"/>
                </a:cubicBezTo>
                <a:cubicBezTo>
                  <a:pt x="525687" y="922953"/>
                  <a:pt x="503677" y="918394"/>
                  <a:pt x="488530" y="910502"/>
                </a:cubicBezTo>
                <a:cubicBezTo>
                  <a:pt x="409214" y="869177"/>
                  <a:pt x="366615" y="804029"/>
                  <a:pt x="363674" y="714566"/>
                </a:cubicBezTo>
                <a:cubicBezTo>
                  <a:pt x="362105" y="667261"/>
                  <a:pt x="364507" y="619809"/>
                  <a:pt x="363134" y="572455"/>
                </a:cubicBezTo>
                <a:cubicBezTo>
                  <a:pt x="362546" y="552062"/>
                  <a:pt x="368821" y="543876"/>
                  <a:pt x="389066" y="545935"/>
                </a:cubicBezTo>
                <a:cubicBezTo>
                  <a:pt x="397743" y="546817"/>
                  <a:pt x="406616" y="546082"/>
                  <a:pt x="417695" y="5460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433" name="Google Shape;1433;p219"/>
          <p:cNvPicPr preferRelativeResize="0"/>
          <p:nvPr/>
        </p:nvPicPr>
        <p:blipFill rotWithShape="1">
          <a:blip r:embed="rId3">
            <a:alphaModFix/>
          </a:blip>
          <a:srcRect b="0" l="0" r="0" t="0"/>
          <a:stretch/>
        </p:blipFill>
        <p:spPr>
          <a:xfrm rot="4129438">
            <a:off x="4949613" y="-2016954"/>
            <a:ext cx="5692648" cy="4258380"/>
          </a:xfrm>
          <a:prstGeom prst="rect">
            <a:avLst/>
          </a:prstGeom>
          <a:noFill/>
          <a:ln>
            <a:noFill/>
          </a:ln>
        </p:spPr>
      </p:pic>
      <p:sp>
        <p:nvSpPr>
          <p:cNvPr id="1434" name="Google Shape;1434;p219"/>
          <p:cNvSpPr txBox="1"/>
          <p:nvPr/>
        </p:nvSpPr>
        <p:spPr>
          <a:xfrm>
            <a:off x="311700" y="237550"/>
            <a:ext cx="56913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Bibliography</a:t>
            </a:r>
            <a:endParaRPr b="1" sz="3800">
              <a:solidFill>
                <a:srgbClr val="1D747F"/>
              </a:solidFill>
              <a:latin typeface="Space Grotesk"/>
              <a:ea typeface="Space Grotesk"/>
              <a:cs typeface="Space Grotesk"/>
              <a:sym typeface="Space Grotesk"/>
            </a:endParaRPr>
          </a:p>
        </p:txBody>
      </p:sp>
      <p:sp>
        <p:nvSpPr>
          <p:cNvPr id="1435" name="Google Shape;1435;p219"/>
          <p:cNvSpPr txBox="1"/>
          <p:nvPr>
            <p:ph idx="4294967295" type="body"/>
          </p:nvPr>
        </p:nvSpPr>
        <p:spPr>
          <a:xfrm>
            <a:off x="311700" y="1104700"/>
            <a:ext cx="8520600" cy="3749100"/>
          </a:xfrm>
          <a:prstGeom prst="rect">
            <a:avLst/>
          </a:prstGeom>
          <a:solidFill>
            <a:schemeClr val="accent6"/>
          </a:solidFill>
        </p:spPr>
        <p:txBody>
          <a:bodyPr anchorCtr="0" anchor="t" bIns="91425" lIns="91425" spcFirstLastPara="1" rIns="91425" wrap="square" tIns="91425">
            <a:noAutofit/>
          </a:bodyPr>
          <a:lstStyle/>
          <a:p>
            <a:pPr indent="-292100" lvl="0" marL="457200" rtl="0" algn="l">
              <a:spcBef>
                <a:spcPts val="0"/>
              </a:spcBef>
              <a:spcAft>
                <a:spcPts val="0"/>
              </a:spcAft>
              <a:buClr>
                <a:schemeClr val="dk1"/>
              </a:buClr>
              <a:buSzPts val="1000"/>
              <a:buAutoNum type="arabicPeriod"/>
            </a:pPr>
            <a:r>
              <a:rPr lang="en" sz="1000" u="sng">
                <a:solidFill>
                  <a:srgbClr val="1155CC"/>
                </a:solidFill>
                <a:hlinkClick r:id="rId4">
                  <a:extLst>
                    <a:ext uri="{A12FA001-AC4F-418D-AE19-62706E023703}">
                      <ahyp:hlinkClr val="tx"/>
                    </a:ext>
                  </a:extLst>
                </a:hlinkClick>
              </a:rPr>
              <a:t>https://dec.ny.gov/sites/default/files/2023-12/summaryreportnysghgemissionsreport2023.pdf</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5">
                  <a:extLst>
                    <a:ext uri="{A12FA001-AC4F-418D-AE19-62706E023703}">
                      <ahyp:hlinkClr val="tx"/>
                    </a:ext>
                  </a:extLst>
                </a:hlinkClick>
              </a:rPr>
              <a:t>https://eany.org/wp-content/uploads/2019/10/clcpa_fact_sheet_0.pdf</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6">
                  <a:extLst>
                    <a:ext uri="{A12FA001-AC4F-418D-AE19-62706E023703}">
                      <ahyp:hlinkClr val="tx"/>
                    </a:ext>
                  </a:extLst>
                </a:hlinkClick>
              </a:rPr>
              <a:t>https://publicpowerny.org/legislation/</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7">
                  <a:extLst>
                    <a:ext uri="{A12FA001-AC4F-418D-AE19-62706E023703}">
                      <ahyp:hlinkClr val="tx"/>
                    </a:ext>
                  </a:extLst>
                </a:hlinkClick>
              </a:rPr>
              <a:t>https://www.lohud.com/story/opinion/2024/05/23/ny-residents-may-face-massive-gas-bill-hikes-if-assembly-doesnt-act/73801997007/</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8">
                  <a:extLst>
                    <a:ext uri="{A12FA001-AC4F-418D-AE19-62706E023703}">
                      <ahyp:hlinkClr val="tx"/>
                    </a:ext>
                  </a:extLst>
                </a:hlinkClick>
              </a:rPr>
              <a:t>https://www.nyserda.ny.gov/All-Programs/Offshore-Wind/Focus-Areas/Supply-Chain-Economic-Development/500M-Investment#:~:text=In%20October%202023%2C%20NYSERDA%20provisionally,in%20New%20York's%20Capital%20Region</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9">
                  <a:extLst>
                    <a:ext uri="{A12FA001-AC4F-418D-AE19-62706E023703}">
                      <ahyp:hlinkClr val="tx"/>
                    </a:ext>
                  </a:extLst>
                </a:hlinkClick>
              </a:rPr>
              <a:t>https://eia.maps.arcgis.com/apps/webappviewer/index.html?id=5395ae9a72a04064932c1c11efc1db3e&amp;showLayers=State%20Mask%20New%20York;Coal%20Mines;Coal%20Power%20Plants;Battery%20Storage%20Power%20Plants;Biomass%20Power%20Plants;Geothermal%20Power%20Plants;Hydroelectric%20Power%20Plants;Natural%20Gas%20Power%20Plants;Nuclear%20Power%20Plants;Petroleum%20Power%20Plants;Pumped%20Storage%20Power%20Plants;Solar%20Power%20Plants;Wind%20Power%20Plants;Other%20Power%20Plants;Petroleum%20Refineries;Biodiesel%20Plants;Ethanol%20Plants;Natural%20Gas%20Processing%20Plants;Ethylene%20Crackers;Hydrocarbon%20Gas%20Liquids%20(HGL)%20Market%20Hubs;Natural%20Gas%20Trading%20Hubs;Border%20Crossings%20-%20Natural%20Gas;Border%20Crossings%20-%20Electricity;Border%20Crossings%20-%20Liquids;Crude%20Oil%20Pipelines;Petroleum%20Product%20Pipelines;Hydrocarbon%20Gas%20Liquids%20(HGL)%20Pipelines;Electric%20Transmission%20Lines;Crude%20Oil%20Rail%20Terminals;Petroleum%20Product%20Terminals;Petroleum%20Ports;Natural%20Gas%20Pipelines;Natural%20Gas%20Underground%20Storage;LNG%20Terminals;Northeast%20Petroleum%20Reserves;Strategic%20Petroleum%20Reserves;Waterways%20for%20Petroleum%20Movement;Oil%20and%20Gas%20Platforms%20in%20Federal%20Waters&amp;center=-76.5,43&amp;level=7</a:t>
            </a:r>
            <a:r>
              <a:rPr lang="en" sz="1000">
                <a:solidFill>
                  <a:srgbClr val="000000"/>
                </a:solidFill>
              </a:rPr>
              <a:t> </a:t>
            </a:r>
            <a:endParaRPr sz="1000">
              <a:solidFill>
                <a:srgbClr val="000000"/>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10">
                  <a:extLst>
                    <a:ext uri="{A12FA001-AC4F-418D-AE19-62706E023703}">
                      <ahyp:hlinkClr val="tx"/>
                    </a:ext>
                  </a:extLst>
                </a:hlinkClick>
              </a:rPr>
              <a:t>https://www.politico.com/news/2024/02/07/new-york-energy-climate-goals-00139979#:~:text=ALBANY%2C%20New%20York%20%E2%80%94%20New%20York,provide%20more%20ratepayer%2Dfunded%20subsidies</a:t>
            </a:r>
            <a:r>
              <a:rPr lang="en" sz="1000" u="sng">
                <a:solidFill>
                  <a:srgbClr val="1155CC"/>
                </a:solidFill>
              </a:rPr>
              <a:t>. </a:t>
            </a:r>
            <a:endParaRPr sz="1000" u="sng">
              <a:solidFill>
                <a:srgbClr val="1155CC"/>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11">
                  <a:extLst>
                    <a:ext uri="{A12FA001-AC4F-418D-AE19-62706E023703}">
                      <ahyp:hlinkClr val="tx"/>
                    </a:ext>
                  </a:extLst>
                </a:hlinkClick>
              </a:rPr>
              <a:t>https://www.governor.ny.gov/news/governor-hochul-announces-start-construction-converter-station-339-mile-champlain-hudson-power</a:t>
            </a:r>
            <a:endParaRPr sz="1000" u="sng">
              <a:solidFill>
                <a:srgbClr val="1155CC"/>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12">
                  <a:extLst>
                    <a:ext uri="{A12FA001-AC4F-418D-AE19-62706E023703}">
                      <ahyp:hlinkClr val="tx"/>
                    </a:ext>
                  </a:extLst>
                </a:hlinkClick>
              </a:rPr>
              <a:t>https://citylimits.org/2020/08/12/new-yorks-hydropower-plan-stirs-concerns-over-impact-on-waterways/</a:t>
            </a:r>
            <a:r>
              <a:rPr lang="en" sz="1000" u="sng">
                <a:solidFill>
                  <a:srgbClr val="1155CC"/>
                </a:solidFill>
              </a:rPr>
              <a:t>  </a:t>
            </a:r>
            <a:endParaRPr sz="1000" u="sng">
              <a:solidFill>
                <a:srgbClr val="1155CC"/>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13">
                  <a:extLst>
                    <a:ext uri="{A12FA001-AC4F-418D-AE19-62706E023703}">
                      <ahyp:hlinkClr val="tx"/>
                    </a:ext>
                  </a:extLst>
                </a:hlinkClick>
              </a:rPr>
              <a:t>https://www.schumer.senate.gov/newsroom/press-releases/schumer-announces-nearly-11-million-to-bolster-hydropower-infrastructure-across-upstate-new-york_from-the-bipartisan-infrastructure-and-jobs-law</a:t>
            </a:r>
            <a:r>
              <a:rPr lang="en" sz="1000" u="sng">
                <a:solidFill>
                  <a:srgbClr val="1155CC"/>
                </a:solidFill>
              </a:rPr>
              <a:t> </a:t>
            </a:r>
            <a:endParaRPr sz="1000" u="sng">
              <a:solidFill>
                <a:srgbClr val="1155CC"/>
              </a:solidFill>
            </a:endParaRPr>
          </a:p>
          <a:p>
            <a:pPr indent="-292100" lvl="0" marL="457200" rtl="0" algn="l">
              <a:spcBef>
                <a:spcPts val="0"/>
              </a:spcBef>
              <a:spcAft>
                <a:spcPts val="0"/>
              </a:spcAft>
              <a:buClr>
                <a:schemeClr val="dk1"/>
              </a:buClr>
              <a:buSzPts val="1000"/>
              <a:buAutoNum type="arabicPeriod"/>
            </a:pPr>
            <a:r>
              <a:rPr lang="en" sz="1000" u="sng">
                <a:solidFill>
                  <a:srgbClr val="1155CC"/>
                </a:solidFill>
                <a:hlinkClick r:id="rId14">
                  <a:extLst>
                    <a:ext uri="{A12FA001-AC4F-418D-AE19-62706E023703}">
                      <ahyp:hlinkClr val="tx"/>
                    </a:ext>
                  </a:extLst>
                </a:hlinkClick>
              </a:rPr>
              <a:t>https://www.nytimes.com/2021/11/29/nyregion/hochul-electrical-grid-climate-change.html</a:t>
            </a:r>
            <a:r>
              <a:rPr lang="en" sz="1000" u="sng">
                <a:solidFill>
                  <a:srgbClr val="1155CC"/>
                </a:solidFill>
              </a:rPr>
              <a:t> </a:t>
            </a:r>
            <a:endParaRPr sz="1000" u="sng">
              <a:solidFill>
                <a:srgbClr val="1155C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sp>
        <p:nvSpPr>
          <p:cNvPr id="1337" name="Google Shape;1337;p208"/>
          <p:cNvSpPr txBox="1"/>
          <p:nvPr/>
        </p:nvSpPr>
        <p:spPr>
          <a:xfrm>
            <a:off x="311700" y="237550"/>
            <a:ext cx="56913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01 Intro/ Summary </a:t>
            </a:r>
            <a:endParaRPr b="1" sz="3800">
              <a:solidFill>
                <a:srgbClr val="1D747F"/>
              </a:solidFill>
              <a:latin typeface="Space Grotesk"/>
              <a:ea typeface="Space Grotesk"/>
              <a:cs typeface="Space Grotesk"/>
              <a:sym typeface="Space Grotesk"/>
            </a:endParaRPr>
          </a:p>
        </p:txBody>
      </p:sp>
      <p:sp>
        <p:nvSpPr>
          <p:cNvPr id="1338" name="Google Shape;1338;p208"/>
          <p:cNvSpPr txBox="1"/>
          <p:nvPr/>
        </p:nvSpPr>
        <p:spPr>
          <a:xfrm>
            <a:off x="311700" y="1152250"/>
            <a:ext cx="8502300" cy="27678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solidFill>
                  <a:schemeClr val="dk1"/>
                </a:solidFill>
                <a:latin typeface="Assistant"/>
                <a:ea typeface="Assistant"/>
                <a:cs typeface="Assistant"/>
                <a:sym typeface="Assistant"/>
              </a:rPr>
              <a:t>What's the problem (transition to renewables): </a:t>
            </a:r>
            <a:endParaRPr b="1" sz="1800">
              <a:solidFill>
                <a:schemeClr val="dk1"/>
              </a:solidFill>
              <a:latin typeface="Assistant"/>
              <a:ea typeface="Assistant"/>
              <a:cs typeface="Assistant"/>
              <a:sym typeface="Assistant"/>
            </a:endParaRPr>
          </a:p>
          <a:p>
            <a:pPr indent="0" lvl="0" marL="0" rtl="0" algn="l">
              <a:spcBef>
                <a:spcPts val="1200"/>
              </a:spcBef>
              <a:spcAft>
                <a:spcPts val="0"/>
              </a:spcAft>
              <a:buNone/>
            </a:pPr>
            <a:r>
              <a:rPr lang="en">
                <a:solidFill>
                  <a:schemeClr val="dk1"/>
                </a:solidFill>
                <a:latin typeface="Assistant"/>
                <a:ea typeface="Assistant"/>
                <a:cs typeface="Assistant"/>
                <a:sym typeface="Assistant"/>
              </a:rPr>
              <a:t>In 2021, New York State emitted over </a:t>
            </a:r>
            <a:r>
              <a:rPr b="1" lang="en">
                <a:solidFill>
                  <a:schemeClr val="dk1"/>
                </a:solidFill>
                <a:latin typeface="Assistant"/>
                <a:ea typeface="Assistant"/>
                <a:cs typeface="Assistant"/>
                <a:sym typeface="Assistant"/>
              </a:rPr>
              <a:t>325.40 million metric tons</a:t>
            </a:r>
            <a:r>
              <a:rPr lang="en">
                <a:solidFill>
                  <a:schemeClr val="dk1"/>
                </a:solidFill>
                <a:latin typeface="Assistant"/>
                <a:ea typeface="Assistant"/>
                <a:cs typeface="Assistant"/>
                <a:sym typeface="Assistant"/>
              </a:rPr>
              <a:t> of carbon dioxide into the atmosphere. New York’s population is concentrated in the coastal downstate region vulnerable to rising sea levels and more frequent flooding.</a:t>
            </a:r>
            <a:endParaRPr>
              <a:solidFill>
                <a:schemeClr val="dk1"/>
              </a:solidFill>
              <a:latin typeface="Assistant"/>
              <a:ea typeface="Assistant"/>
              <a:cs typeface="Assistant"/>
              <a:sym typeface="Assistant"/>
            </a:endParaRPr>
          </a:p>
          <a:p>
            <a:pPr indent="0" lvl="0" marL="0" rtl="0" algn="l">
              <a:spcBef>
                <a:spcPts val="1200"/>
              </a:spcBef>
              <a:spcAft>
                <a:spcPts val="0"/>
              </a:spcAft>
              <a:buNone/>
            </a:pPr>
            <a:r>
              <a:t/>
            </a:r>
            <a:endParaRPr sz="100">
              <a:solidFill>
                <a:schemeClr val="dk1"/>
              </a:solidFill>
              <a:latin typeface="Assistant"/>
              <a:ea typeface="Assistant"/>
              <a:cs typeface="Assistant"/>
              <a:sym typeface="Assistant"/>
            </a:endParaRPr>
          </a:p>
          <a:p>
            <a:pPr indent="0" lvl="0" marL="0" rtl="0" algn="l">
              <a:lnSpc>
                <a:spcPct val="115000"/>
              </a:lnSpc>
              <a:spcBef>
                <a:spcPts val="1200"/>
              </a:spcBef>
              <a:spcAft>
                <a:spcPts val="0"/>
              </a:spcAft>
              <a:buNone/>
            </a:pPr>
            <a:r>
              <a:rPr b="1" lang="en" sz="1800">
                <a:solidFill>
                  <a:schemeClr val="dk1"/>
                </a:solidFill>
                <a:latin typeface="Assistant"/>
                <a:ea typeface="Assistant"/>
                <a:cs typeface="Assistant"/>
                <a:sym typeface="Assistant"/>
              </a:rPr>
              <a:t>What is our plan, and timeline? What's needed by when? Why? </a:t>
            </a:r>
            <a:endParaRPr b="1" sz="1800">
              <a:solidFill>
                <a:schemeClr val="dk1"/>
              </a:solidFill>
              <a:latin typeface="Assistant"/>
              <a:ea typeface="Assistant"/>
              <a:cs typeface="Assistant"/>
              <a:sym typeface="Assistant"/>
            </a:endParaRPr>
          </a:p>
          <a:p>
            <a:pPr indent="0" lvl="0" marL="0" rtl="0" algn="l">
              <a:spcBef>
                <a:spcPts val="1200"/>
              </a:spcBef>
              <a:spcAft>
                <a:spcPts val="0"/>
              </a:spcAft>
              <a:buNone/>
            </a:pPr>
            <a:r>
              <a:rPr lang="en">
                <a:solidFill>
                  <a:schemeClr val="dk1"/>
                </a:solidFill>
                <a:latin typeface="Assistant"/>
                <a:ea typeface="Assistant"/>
                <a:cs typeface="Assistant"/>
                <a:sym typeface="Assistant"/>
              </a:rPr>
              <a:t>The Climate Leadership and Community Protection Act (CLCPA) plans to </a:t>
            </a:r>
            <a:r>
              <a:rPr b="1" lang="en">
                <a:solidFill>
                  <a:schemeClr val="dk1"/>
                </a:solidFill>
                <a:latin typeface="Assistant"/>
                <a:ea typeface="Assistant"/>
                <a:cs typeface="Assistant"/>
                <a:sym typeface="Assistant"/>
              </a:rPr>
              <a:t>Eliminate 85% of New York State’s economy-wide greenhouse gas emissions by midcentury (2050)</a:t>
            </a:r>
            <a:r>
              <a:rPr lang="en">
                <a:solidFill>
                  <a:schemeClr val="dk1"/>
                </a:solidFill>
                <a:latin typeface="Assistant"/>
                <a:ea typeface="Assistant"/>
                <a:cs typeface="Assistant"/>
                <a:sym typeface="Assistant"/>
              </a:rPr>
              <a:t> with a 40% reduction benchmark of 2030. </a:t>
            </a:r>
            <a:endParaRPr>
              <a:solidFill>
                <a:schemeClr val="dk1"/>
              </a:solidFill>
              <a:latin typeface="Assistant"/>
              <a:ea typeface="Assistant"/>
              <a:cs typeface="Assistant"/>
              <a:sym typeface="Assistant"/>
            </a:endParaRPr>
          </a:p>
          <a:p>
            <a:pPr indent="0" lvl="0" marL="0" rtl="0" algn="l">
              <a:spcBef>
                <a:spcPts val="1200"/>
              </a:spcBef>
              <a:spcAft>
                <a:spcPts val="0"/>
              </a:spcAft>
              <a:buNone/>
            </a:pPr>
            <a:r>
              <a:t/>
            </a:r>
            <a:endParaRPr sz="1100">
              <a:solidFill>
                <a:schemeClr val="l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2" name="Shape 1342"/>
        <p:cNvGrpSpPr/>
        <p:nvPr/>
      </p:nvGrpSpPr>
      <p:grpSpPr>
        <a:xfrm>
          <a:off x="0" y="0"/>
          <a:ext cx="0" cy="0"/>
          <a:chOff x="0" y="0"/>
          <a:chExt cx="0" cy="0"/>
        </a:xfrm>
      </p:grpSpPr>
      <p:sp>
        <p:nvSpPr>
          <p:cNvPr id="1343" name="Google Shape;1343;p209"/>
          <p:cNvSpPr txBox="1"/>
          <p:nvPr/>
        </p:nvSpPr>
        <p:spPr>
          <a:xfrm>
            <a:off x="311700" y="237550"/>
            <a:ext cx="56913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01 Intro/ Summary </a:t>
            </a:r>
            <a:endParaRPr b="1" sz="3800">
              <a:solidFill>
                <a:srgbClr val="1D747F"/>
              </a:solidFill>
              <a:latin typeface="Space Grotesk"/>
              <a:ea typeface="Space Grotesk"/>
              <a:cs typeface="Space Grotesk"/>
              <a:sym typeface="Space Grotesk"/>
            </a:endParaRPr>
          </a:p>
        </p:txBody>
      </p:sp>
      <p:sp>
        <p:nvSpPr>
          <p:cNvPr id="1344" name="Google Shape;1344;p209"/>
          <p:cNvSpPr txBox="1"/>
          <p:nvPr/>
        </p:nvSpPr>
        <p:spPr>
          <a:xfrm>
            <a:off x="320850" y="1175975"/>
            <a:ext cx="8502300" cy="33330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600">
                <a:solidFill>
                  <a:schemeClr val="dk1"/>
                </a:solidFill>
                <a:latin typeface="Assistant"/>
                <a:ea typeface="Assistant"/>
                <a:cs typeface="Assistant"/>
                <a:sym typeface="Assistant"/>
              </a:rPr>
              <a:t>What has happened recently? </a:t>
            </a:r>
            <a:endParaRPr b="1" sz="1600">
              <a:solidFill>
                <a:schemeClr val="dk1"/>
              </a:solidFill>
              <a:latin typeface="Assistant"/>
              <a:ea typeface="Assistant"/>
              <a:cs typeface="Assistant"/>
              <a:sym typeface="Assistant"/>
            </a:endParaRPr>
          </a:p>
          <a:p>
            <a:pPr indent="0" lvl="0" marL="0" rtl="0" algn="l">
              <a:spcBef>
                <a:spcPts val="1200"/>
              </a:spcBef>
              <a:spcAft>
                <a:spcPts val="0"/>
              </a:spcAft>
              <a:buNone/>
            </a:pPr>
            <a:r>
              <a:rPr b="1" lang="en" sz="1200">
                <a:solidFill>
                  <a:schemeClr val="dk1"/>
                </a:solidFill>
                <a:latin typeface="Assistant"/>
                <a:ea typeface="Assistant"/>
                <a:cs typeface="Assistant"/>
                <a:sym typeface="Assistant"/>
              </a:rPr>
              <a:t>Legislation</a:t>
            </a:r>
            <a:r>
              <a:rPr lang="en" sz="1200">
                <a:solidFill>
                  <a:schemeClr val="dk1"/>
                </a:solidFill>
                <a:latin typeface="Assistant"/>
                <a:ea typeface="Assistant"/>
                <a:cs typeface="Assistant"/>
                <a:sym typeface="Assistant"/>
              </a:rPr>
              <a:t>: In 2023 New York State Passed the Build Public Renewables Act (BPRA) which galvanizes the New York State Power Authority (New York’s Public Utility) to build publicly owned, renewable power, if private sector utilities fail to reduce emissions in line with the CLCPA. </a:t>
            </a:r>
            <a:endParaRPr sz="1200">
              <a:solidFill>
                <a:schemeClr val="dk1"/>
              </a:solidFill>
              <a:latin typeface="Assistant"/>
              <a:ea typeface="Assistant"/>
              <a:cs typeface="Assistant"/>
              <a:sym typeface="Assistant"/>
            </a:endParaRPr>
          </a:p>
          <a:p>
            <a:pPr indent="0" lvl="0" marL="0" rtl="0" algn="l">
              <a:spcBef>
                <a:spcPts val="1200"/>
              </a:spcBef>
              <a:spcAft>
                <a:spcPts val="0"/>
              </a:spcAft>
              <a:buNone/>
            </a:pPr>
            <a:r>
              <a:rPr b="1" lang="en" sz="1200">
                <a:solidFill>
                  <a:schemeClr val="dk1"/>
                </a:solidFill>
                <a:latin typeface="Assistant"/>
                <a:ea typeface="Assistant"/>
                <a:cs typeface="Assistant"/>
                <a:sym typeface="Assistant"/>
              </a:rPr>
              <a:t>Construction/Research Breakthroughs</a:t>
            </a:r>
            <a:r>
              <a:rPr lang="en" sz="1200">
                <a:solidFill>
                  <a:schemeClr val="dk1"/>
                </a:solidFill>
                <a:latin typeface="Assistant"/>
                <a:ea typeface="Assistant"/>
                <a:cs typeface="Assistant"/>
                <a:sym typeface="Assistant"/>
              </a:rPr>
              <a:t>: The New York Climate Exchange will establish job training programs, research, educational programs, tech hub, and investment in New York City’s growing climate industry. Led by SUNY Stony Brook, the new campus will be located on Governors Island alongside existing environmental justice programs such as the Billion Oyster Project and the Urban Assembly Harbor School. </a:t>
            </a:r>
            <a:endParaRPr sz="1200">
              <a:solidFill>
                <a:schemeClr val="dk1"/>
              </a:solidFill>
              <a:latin typeface="Assistant"/>
              <a:ea typeface="Assistant"/>
              <a:cs typeface="Assistant"/>
              <a:sym typeface="Assistant"/>
            </a:endParaRPr>
          </a:p>
          <a:p>
            <a:pPr indent="0" lvl="0" marL="0" rtl="0" algn="l">
              <a:spcBef>
                <a:spcPts val="1200"/>
              </a:spcBef>
              <a:spcAft>
                <a:spcPts val="0"/>
              </a:spcAft>
              <a:buNone/>
            </a:pPr>
            <a:r>
              <a:rPr b="1" lang="en" sz="1200">
                <a:solidFill>
                  <a:schemeClr val="dk1"/>
                </a:solidFill>
                <a:latin typeface="Assistant"/>
                <a:ea typeface="Assistant"/>
                <a:cs typeface="Assistant"/>
                <a:sym typeface="Assistant"/>
              </a:rPr>
              <a:t>Investments</a:t>
            </a:r>
            <a:r>
              <a:rPr lang="en" sz="1200">
                <a:solidFill>
                  <a:schemeClr val="dk1"/>
                </a:solidFill>
                <a:latin typeface="Assistant"/>
                <a:ea typeface="Assistant"/>
                <a:cs typeface="Assistant"/>
                <a:sym typeface="Assistant"/>
              </a:rPr>
              <a:t>: NYSERDA’s 500 million dollar investment in offshore wind supply chain to grow renewable energy production downstate + 11 million dollar investment in renovating existing upstate hydroelectric power plant facilities with funding from </a:t>
            </a:r>
            <a:r>
              <a:rPr lang="en" sz="1200">
                <a:solidFill>
                  <a:schemeClr val="dk1"/>
                </a:solidFill>
                <a:latin typeface="Assistant"/>
                <a:ea typeface="Assistant"/>
                <a:cs typeface="Assistant"/>
                <a:sym typeface="Assistant"/>
              </a:rPr>
              <a:t>Bipartisan</a:t>
            </a:r>
            <a:r>
              <a:rPr lang="en" sz="1200">
                <a:solidFill>
                  <a:schemeClr val="dk1"/>
                </a:solidFill>
                <a:latin typeface="Assistant"/>
                <a:ea typeface="Assistant"/>
                <a:cs typeface="Assistant"/>
                <a:sym typeface="Assistant"/>
              </a:rPr>
              <a:t> </a:t>
            </a:r>
            <a:r>
              <a:rPr lang="en" sz="1200">
                <a:solidFill>
                  <a:schemeClr val="dk1"/>
                </a:solidFill>
                <a:latin typeface="Assistant"/>
                <a:ea typeface="Assistant"/>
                <a:cs typeface="Assistant"/>
                <a:sym typeface="Assistant"/>
              </a:rPr>
              <a:t>Infrastructure</a:t>
            </a:r>
            <a:r>
              <a:rPr lang="en" sz="1200">
                <a:solidFill>
                  <a:schemeClr val="dk1"/>
                </a:solidFill>
                <a:latin typeface="Assistant"/>
                <a:ea typeface="Assistant"/>
                <a:cs typeface="Assistant"/>
                <a:sym typeface="Assistant"/>
              </a:rPr>
              <a:t> Packedge </a:t>
            </a:r>
            <a:endParaRPr sz="1200">
              <a:solidFill>
                <a:schemeClr val="dk1"/>
              </a:solidFill>
              <a:latin typeface="Assistant"/>
              <a:ea typeface="Assistant"/>
              <a:cs typeface="Assistant"/>
              <a:sym typeface="Assistant"/>
            </a:endParaRPr>
          </a:p>
          <a:p>
            <a:pPr indent="0" lvl="0" marL="0" rtl="0" algn="l">
              <a:spcBef>
                <a:spcPts val="1200"/>
              </a:spcBef>
              <a:spcAft>
                <a:spcPts val="1200"/>
              </a:spcAft>
              <a:buNone/>
            </a:pPr>
            <a:r>
              <a:rPr b="1" lang="en" sz="1200">
                <a:solidFill>
                  <a:schemeClr val="dk1"/>
                </a:solidFill>
                <a:latin typeface="Assistant"/>
                <a:ea typeface="Assistant"/>
                <a:cs typeface="Assistant"/>
                <a:sym typeface="Assistant"/>
              </a:rPr>
              <a:t>Price Changes:</a:t>
            </a:r>
            <a:r>
              <a:rPr lang="en" sz="1200">
                <a:solidFill>
                  <a:schemeClr val="dk1"/>
                </a:solidFill>
                <a:latin typeface="Assistant"/>
                <a:ea typeface="Assistant"/>
                <a:cs typeface="Assistant"/>
                <a:sym typeface="Assistant"/>
              </a:rPr>
              <a:t> National Grid $65 per month increase and Con Edison $48 per month increase. Many advocates point towards the NY Heat Act as the solution to New York’s rising utility costs which would cap prices at just 6% of household income. </a:t>
            </a:r>
            <a:endParaRPr sz="1200">
              <a:solidFill>
                <a:schemeClr val="dk1"/>
              </a:solidFill>
              <a:latin typeface="Assistant"/>
              <a:ea typeface="Assistant"/>
              <a:cs typeface="Assistant"/>
              <a:sym typeface="Assist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8" name="Shape 1348"/>
        <p:cNvGrpSpPr/>
        <p:nvPr/>
      </p:nvGrpSpPr>
      <p:grpSpPr>
        <a:xfrm>
          <a:off x="0" y="0"/>
          <a:ext cx="0" cy="0"/>
          <a:chOff x="0" y="0"/>
          <a:chExt cx="0" cy="0"/>
        </a:xfrm>
      </p:grpSpPr>
      <p:sp>
        <p:nvSpPr>
          <p:cNvPr id="1349" name="Google Shape;1349;p210"/>
          <p:cNvSpPr/>
          <p:nvPr/>
        </p:nvSpPr>
        <p:spPr>
          <a:xfrm>
            <a:off x="7627378" y="2306699"/>
            <a:ext cx="667043" cy="665724"/>
          </a:xfrm>
          <a:custGeom>
            <a:rect b="b" l="l" r="r" t="t"/>
            <a:pathLst>
              <a:path extrusionOk="0" h="1162837" w="1165140">
                <a:moveTo>
                  <a:pt x="417744" y="546033"/>
                </a:moveTo>
                <a:cubicBezTo>
                  <a:pt x="417744" y="500051"/>
                  <a:pt x="417744" y="456962"/>
                  <a:pt x="417744" y="413873"/>
                </a:cubicBezTo>
                <a:cubicBezTo>
                  <a:pt x="417744" y="388529"/>
                  <a:pt x="417057" y="363186"/>
                  <a:pt x="418087" y="337940"/>
                </a:cubicBezTo>
                <a:cubicBezTo>
                  <a:pt x="419214" y="310488"/>
                  <a:pt x="439215" y="292007"/>
                  <a:pt x="465441" y="292155"/>
                </a:cubicBezTo>
                <a:cubicBezTo>
                  <a:pt x="491961" y="292302"/>
                  <a:pt x="511422" y="310586"/>
                  <a:pt x="511814" y="338577"/>
                </a:cubicBezTo>
                <a:cubicBezTo>
                  <a:pt x="512599" y="396569"/>
                  <a:pt x="512108" y="454560"/>
                  <a:pt x="512158" y="512552"/>
                </a:cubicBezTo>
                <a:cubicBezTo>
                  <a:pt x="512158" y="522307"/>
                  <a:pt x="512158" y="532062"/>
                  <a:pt x="512158" y="543925"/>
                </a:cubicBezTo>
                <a:lnTo>
                  <a:pt x="652161" y="543925"/>
                </a:lnTo>
                <a:cubicBezTo>
                  <a:pt x="652161" y="500395"/>
                  <a:pt x="652161" y="457403"/>
                  <a:pt x="652161" y="414412"/>
                </a:cubicBezTo>
                <a:cubicBezTo>
                  <a:pt x="652161" y="389902"/>
                  <a:pt x="651769" y="365391"/>
                  <a:pt x="652308" y="340881"/>
                </a:cubicBezTo>
                <a:cubicBezTo>
                  <a:pt x="652994" y="311224"/>
                  <a:pt x="671573" y="292204"/>
                  <a:pt x="698926" y="292105"/>
                </a:cubicBezTo>
                <a:cubicBezTo>
                  <a:pt x="726182" y="291958"/>
                  <a:pt x="745888" y="311126"/>
                  <a:pt x="746182" y="340440"/>
                </a:cubicBezTo>
                <a:cubicBezTo>
                  <a:pt x="746771" y="407353"/>
                  <a:pt x="746379" y="474316"/>
                  <a:pt x="746379" y="544219"/>
                </a:cubicBezTo>
                <a:cubicBezTo>
                  <a:pt x="763879" y="545249"/>
                  <a:pt x="780497" y="546229"/>
                  <a:pt x="800596" y="547356"/>
                </a:cubicBezTo>
                <a:cubicBezTo>
                  <a:pt x="800596" y="555445"/>
                  <a:pt x="800596" y="563337"/>
                  <a:pt x="800596" y="571181"/>
                </a:cubicBezTo>
                <a:cubicBezTo>
                  <a:pt x="800596" y="617750"/>
                  <a:pt x="800693" y="664320"/>
                  <a:pt x="800596" y="710841"/>
                </a:cubicBezTo>
                <a:cubicBezTo>
                  <a:pt x="800301" y="808049"/>
                  <a:pt x="742310" y="889178"/>
                  <a:pt x="649465" y="920404"/>
                </a:cubicBezTo>
                <a:cubicBezTo>
                  <a:pt x="634366" y="925453"/>
                  <a:pt x="628190" y="932169"/>
                  <a:pt x="629856" y="947905"/>
                </a:cubicBezTo>
                <a:cubicBezTo>
                  <a:pt x="631131" y="960013"/>
                  <a:pt x="630199" y="972366"/>
                  <a:pt x="630052" y="984621"/>
                </a:cubicBezTo>
                <a:cubicBezTo>
                  <a:pt x="629023" y="1085261"/>
                  <a:pt x="554757" y="1154135"/>
                  <a:pt x="454068" y="1148498"/>
                </a:cubicBezTo>
                <a:cubicBezTo>
                  <a:pt x="406616" y="1145851"/>
                  <a:pt x="362399" y="1131978"/>
                  <a:pt x="321369" y="1109281"/>
                </a:cubicBezTo>
                <a:cubicBezTo>
                  <a:pt x="116560" y="996239"/>
                  <a:pt x="7440" y="825647"/>
                  <a:pt x="234" y="588779"/>
                </a:cubicBezTo>
                <a:cubicBezTo>
                  <a:pt x="-7805" y="325538"/>
                  <a:pt x="191954" y="55139"/>
                  <a:pt x="497157" y="6658"/>
                </a:cubicBezTo>
                <a:cubicBezTo>
                  <a:pt x="847410" y="-48932"/>
                  <a:pt x="1216046" y="249899"/>
                  <a:pt x="1159329" y="667212"/>
                </a:cubicBezTo>
                <a:cubicBezTo>
                  <a:pt x="1126289" y="910600"/>
                  <a:pt x="951187" y="1099134"/>
                  <a:pt x="711672" y="1155851"/>
                </a:cubicBezTo>
                <a:cubicBezTo>
                  <a:pt x="693926" y="1160067"/>
                  <a:pt x="674318" y="1165214"/>
                  <a:pt x="657308" y="1161635"/>
                </a:cubicBezTo>
                <a:cubicBezTo>
                  <a:pt x="634366" y="1156733"/>
                  <a:pt x="621621" y="1132321"/>
                  <a:pt x="623435" y="1110654"/>
                </a:cubicBezTo>
                <a:cubicBezTo>
                  <a:pt x="625346" y="1088202"/>
                  <a:pt x="640298" y="1071927"/>
                  <a:pt x="666083" y="1066927"/>
                </a:cubicBezTo>
                <a:cubicBezTo>
                  <a:pt x="744320" y="1051731"/>
                  <a:pt x="817066" y="1022956"/>
                  <a:pt x="878587" y="972072"/>
                </a:cubicBezTo>
                <a:cubicBezTo>
                  <a:pt x="1039522" y="838981"/>
                  <a:pt x="1104132" y="667800"/>
                  <a:pt x="1051876" y="465296"/>
                </a:cubicBezTo>
                <a:cubicBezTo>
                  <a:pt x="999424" y="262056"/>
                  <a:pt x="860597" y="139994"/>
                  <a:pt x="653729" y="104062"/>
                </a:cubicBezTo>
                <a:cubicBezTo>
                  <a:pt x="417106" y="62934"/>
                  <a:pt x="181709" y="217202"/>
                  <a:pt x="114452" y="451227"/>
                </a:cubicBezTo>
                <a:cubicBezTo>
                  <a:pt x="47441" y="684320"/>
                  <a:pt x="166463" y="940307"/>
                  <a:pt x="386812" y="1032171"/>
                </a:cubicBezTo>
                <a:cubicBezTo>
                  <a:pt x="415783" y="1044231"/>
                  <a:pt x="449901" y="1049035"/>
                  <a:pt x="481421" y="1048348"/>
                </a:cubicBezTo>
                <a:cubicBezTo>
                  <a:pt x="513971" y="1047662"/>
                  <a:pt x="531521" y="1023789"/>
                  <a:pt x="533629" y="990896"/>
                </a:cubicBezTo>
                <a:cubicBezTo>
                  <a:pt x="534854" y="972170"/>
                  <a:pt x="539658" y="950356"/>
                  <a:pt x="532060" y="935454"/>
                </a:cubicBezTo>
                <a:cubicBezTo>
                  <a:pt x="525687" y="922953"/>
                  <a:pt x="503677" y="918394"/>
                  <a:pt x="488530" y="910502"/>
                </a:cubicBezTo>
                <a:cubicBezTo>
                  <a:pt x="409214" y="869177"/>
                  <a:pt x="366615" y="804029"/>
                  <a:pt x="363674" y="714566"/>
                </a:cubicBezTo>
                <a:cubicBezTo>
                  <a:pt x="362105" y="667261"/>
                  <a:pt x="364507" y="619809"/>
                  <a:pt x="363134" y="572455"/>
                </a:cubicBezTo>
                <a:cubicBezTo>
                  <a:pt x="362546" y="552062"/>
                  <a:pt x="368821" y="543876"/>
                  <a:pt x="389066" y="545935"/>
                </a:cubicBezTo>
                <a:cubicBezTo>
                  <a:pt x="397743" y="546817"/>
                  <a:pt x="406616" y="546082"/>
                  <a:pt x="417695" y="5460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50" name="Google Shape;1350;p210"/>
          <p:cNvPicPr preferRelativeResize="0"/>
          <p:nvPr/>
        </p:nvPicPr>
        <p:blipFill rotWithShape="1">
          <a:blip r:embed="rId3">
            <a:alphaModFix/>
          </a:blip>
          <a:srcRect b="0" l="0" r="0" t="0"/>
          <a:stretch/>
        </p:blipFill>
        <p:spPr>
          <a:xfrm rot="4129438">
            <a:off x="4949613" y="-2016954"/>
            <a:ext cx="5692648" cy="4258380"/>
          </a:xfrm>
          <a:prstGeom prst="rect">
            <a:avLst/>
          </a:prstGeom>
          <a:noFill/>
          <a:ln>
            <a:noFill/>
          </a:ln>
        </p:spPr>
      </p:pic>
      <p:sp>
        <p:nvSpPr>
          <p:cNvPr id="1351" name="Google Shape;1351;p210"/>
          <p:cNvSpPr txBox="1"/>
          <p:nvPr/>
        </p:nvSpPr>
        <p:spPr>
          <a:xfrm>
            <a:off x="1113775" y="211775"/>
            <a:ext cx="7652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1900">
                <a:solidFill>
                  <a:srgbClr val="1D747F"/>
                </a:solidFill>
                <a:latin typeface="Space Grotesk"/>
                <a:ea typeface="Space Grotesk"/>
                <a:cs typeface="Space Grotesk"/>
                <a:sym typeface="Space Grotesk"/>
              </a:rPr>
              <a:t>Why we need so many types of energy: Pros and Cons of Power </a:t>
            </a:r>
            <a:r>
              <a:rPr b="1" lang="en" sz="1900">
                <a:solidFill>
                  <a:srgbClr val="1D747F"/>
                </a:solidFill>
                <a:latin typeface="Space Grotesk"/>
                <a:ea typeface="Space Grotesk"/>
                <a:cs typeface="Space Grotesk"/>
                <a:sym typeface="Space Grotesk"/>
              </a:rPr>
              <a:t>Generation</a:t>
            </a:r>
            <a:r>
              <a:rPr b="1" lang="en" sz="1900">
                <a:solidFill>
                  <a:srgbClr val="1D747F"/>
                </a:solidFill>
                <a:latin typeface="Space Grotesk"/>
                <a:ea typeface="Space Grotesk"/>
                <a:cs typeface="Space Grotesk"/>
                <a:sym typeface="Space Grotesk"/>
              </a:rPr>
              <a:t> By Type </a:t>
            </a:r>
            <a:endParaRPr b="1" sz="1900">
              <a:solidFill>
                <a:srgbClr val="1D747F"/>
              </a:solidFill>
              <a:latin typeface="Space Grotesk"/>
              <a:ea typeface="Space Grotesk"/>
              <a:cs typeface="Space Grotesk"/>
              <a:sym typeface="Space Grotesk"/>
            </a:endParaRPr>
          </a:p>
        </p:txBody>
      </p:sp>
      <p:sp>
        <p:nvSpPr>
          <p:cNvPr id="1352" name="Google Shape;1352;p210"/>
          <p:cNvSpPr txBox="1"/>
          <p:nvPr/>
        </p:nvSpPr>
        <p:spPr>
          <a:xfrm>
            <a:off x="351600" y="211775"/>
            <a:ext cx="809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02</a:t>
            </a:r>
            <a:endParaRPr b="1" sz="3800">
              <a:solidFill>
                <a:srgbClr val="1D747F"/>
              </a:solidFill>
              <a:latin typeface="Space Grotesk"/>
              <a:ea typeface="Space Grotesk"/>
              <a:cs typeface="Space Grotesk"/>
              <a:sym typeface="Space Grotesk"/>
            </a:endParaRPr>
          </a:p>
        </p:txBody>
      </p:sp>
      <p:pic>
        <p:nvPicPr>
          <p:cNvPr id="1353" name="Google Shape;1353;p210"/>
          <p:cNvPicPr preferRelativeResize="0"/>
          <p:nvPr/>
        </p:nvPicPr>
        <p:blipFill>
          <a:blip r:embed="rId4">
            <a:alphaModFix/>
          </a:blip>
          <a:stretch>
            <a:fillRect/>
          </a:stretch>
        </p:blipFill>
        <p:spPr>
          <a:xfrm>
            <a:off x="1375250" y="1069325"/>
            <a:ext cx="6393500" cy="3926775"/>
          </a:xfrm>
          <a:prstGeom prst="rect">
            <a:avLst/>
          </a:prstGeom>
          <a:noFill/>
          <a:ln>
            <a:noFill/>
          </a:ln>
        </p:spPr>
      </p:pic>
      <p:sp>
        <p:nvSpPr>
          <p:cNvPr id="1354" name="Google Shape;1354;p210"/>
          <p:cNvSpPr txBox="1"/>
          <p:nvPr/>
        </p:nvSpPr>
        <p:spPr>
          <a:xfrm>
            <a:off x="7768750" y="2306700"/>
            <a:ext cx="927900" cy="8892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Assistant"/>
              <a:ea typeface="Assistant"/>
              <a:cs typeface="Assistant"/>
              <a:sym typeface="Assist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sp>
        <p:nvSpPr>
          <p:cNvPr id="1359" name="Google Shape;1359;p211"/>
          <p:cNvSpPr/>
          <p:nvPr/>
        </p:nvSpPr>
        <p:spPr>
          <a:xfrm>
            <a:off x="7627378" y="2306699"/>
            <a:ext cx="667043" cy="665724"/>
          </a:xfrm>
          <a:custGeom>
            <a:rect b="b" l="l" r="r" t="t"/>
            <a:pathLst>
              <a:path extrusionOk="0" h="1162837" w="1165140">
                <a:moveTo>
                  <a:pt x="417744" y="546033"/>
                </a:moveTo>
                <a:cubicBezTo>
                  <a:pt x="417744" y="500051"/>
                  <a:pt x="417744" y="456962"/>
                  <a:pt x="417744" y="413873"/>
                </a:cubicBezTo>
                <a:cubicBezTo>
                  <a:pt x="417744" y="388529"/>
                  <a:pt x="417057" y="363186"/>
                  <a:pt x="418087" y="337940"/>
                </a:cubicBezTo>
                <a:cubicBezTo>
                  <a:pt x="419214" y="310488"/>
                  <a:pt x="439215" y="292007"/>
                  <a:pt x="465441" y="292155"/>
                </a:cubicBezTo>
                <a:cubicBezTo>
                  <a:pt x="491961" y="292302"/>
                  <a:pt x="511422" y="310586"/>
                  <a:pt x="511814" y="338577"/>
                </a:cubicBezTo>
                <a:cubicBezTo>
                  <a:pt x="512599" y="396569"/>
                  <a:pt x="512108" y="454560"/>
                  <a:pt x="512158" y="512552"/>
                </a:cubicBezTo>
                <a:cubicBezTo>
                  <a:pt x="512158" y="522307"/>
                  <a:pt x="512158" y="532062"/>
                  <a:pt x="512158" y="543925"/>
                </a:cubicBezTo>
                <a:lnTo>
                  <a:pt x="652161" y="543925"/>
                </a:lnTo>
                <a:cubicBezTo>
                  <a:pt x="652161" y="500395"/>
                  <a:pt x="652161" y="457403"/>
                  <a:pt x="652161" y="414412"/>
                </a:cubicBezTo>
                <a:cubicBezTo>
                  <a:pt x="652161" y="389902"/>
                  <a:pt x="651769" y="365391"/>
                  <a:pt x="652308" y="340881"/>
                </a:cubicBezTo>
                <a:cubicBezTo>
                  <a:pt x="652994" y="311224"/>
                  <a:pt x="671573" y="292204"/>
                  <a:pt x="698926" y="292105"/>
                </a:cubicBezTo>
                <a:cubicBezTo>
                  <a:pt x="726182" y="291958"/>
                  <a:pt x="745888" y="311126"/>
                  <a:pt x="746182" y="340440"/>
                </a:cubicBezTo>
                <a:cubicBezTo>
                  <a:pt x="746771" y="407353"/>
                  <a:pt x="746379" y="474316"/>
                  <a:pt x="746379" y="544219"/>
                </a:cubicBezTo>
                <a:cubicBezTo>
                  <a:pt x="763879" y="545249"/>
                  <a:pt x="780497" y="546229"/>
                  <a:pt x="800596" y="547356"/>
                </a:cubicBezTo>
                <a:cubicBezTo>
                  <a:pt x="800596" y="555445"/>
                  <a:pt x="800596" y="563337"/>
                  <a:pt x="800596" y="571181"/>
                </a:cubicBezTo>
                <a:cubicBezTo>
                  <a:pt x="800596" y="617750"/>
                  <a:pt x="800693" y="664320"/>
                  <a:pt x="800596" y="710841"/>
                </a:cubicBezTo>
                <a:cubicBezTo>
                  <a:pt x="800301" y="808049"/>
                  <a:pt x="742310" y="889178"/>
                  <a:pt x="649465" y="920404"/>
                </a:cubicBezTo>
                <a:cubicBezTo>
                  <a:pt x="634366" y="925453"/>
                  <a:pt x="628190" y="932169"/>
                  <a:pt x="629856" y="947905"/>
                </a:cubicBezTo>
                <a:cubicBezTo>
                  <a:pt x="631131" y="960013"/>
                  <a:pt x="630199" y="972366"/>
                  <a:pt x="630052" y="984621"/>
                </a:cubicBezTo>
                <a:cubicBezTo>
                  <a:pt x="629023" y="1085261"/>
                  <a:pt x="554757" y="1154135"/>
                  <a:pt x="454068" y="1148498"/>
                </a:cubicBezTo>
                <a:cubicBezTo>
                  <a:pt x="406616" y="1145851"/>
                  <a:pt x="362399" y="1131978"/>
                  <a:pt x="321369" y="1109281"/>
                </a:cubicBezTo>
                <a:cubicBezTo>
                  <a:pt x="116560" y="996239"/>
                  <a:pt x="7440" y="825647"/>
                  <a:pt x="234" y="588779"/>
                </a:cubicBezTo>
                <a:cubicBezTo>
                  <a:pt x="-7805" y="325538"/>
                  <a:pt x="191954" y="55139"/>
                  <a:pt x="497157" y="6658"/>
                </a:cubicBezTo>
                <a:cubicBezTo>
                  <a:pt x="847410" y="-48932"/>
                  <a:pt x="1216046" y="249899"/>
                  <a:pt x="1159329" y="667212"/>
                </a:cubicBezTo>
                <a:cubicBezTo>
                  <a:pt x="1126289" y="910600"/>
                  <a:pt x="951187" y="1099134"/>
                  <a:pt x="711672" y="1155851"/>
                </a:cubicBezTo>
                <a:cubicBezTo>
                  <a:pt x="693926" y="1160067"/>
                  <a:pt x="674318" y="1165214"/>
                  <a:pt x="657308" y="1161635"/>
                </a:cubicBezTo>
                <a:cubicBezTo>
                  <a:pt x="634366" y="1156733"/>
                  <a:pt x="621621" y="1132321"/>
                  <a:pt x="623435" y="1110654"/>
                </a:cubicBezTo>
                <a:cubicBezTo>
                  <a:pt x="625346" y="1088202"/>
                  <a:pt x="640298" y="1071927"/>
                  <a:pt x="666083" y="1066927"/>
                </a:cubicBezTo>
                <a:cubicBezTo>
                  <a:pt x="744320" y="1051731"/>
                  <a:pt x="817066" y="1022956"/>
                  <a:pt x="878587" y="972072"/>
                </a:cubicBezTo>
                <a:cubicBezTo>
                  <a:pt x="1039522" y="838981"/>
                  <a:pt x="1104132" y="667800"/>
                  <a:pt x="1051876" y="465296"/>
                </a:cubicBezTo>
                <a:cubicBezTo>
                  <a:pt x="999424" y="262056"/>
                  <a:pt x="860597" y="139994"/>
                  <a:pt x="653729" y="104062"/>
                </a:cubicBezTo>
                <a:cubicBezTo>
                  <a:pt x="417106" y="62934"/>
                  <a:pt x="181709" y="217202"/>
                  <a:pt x="114452" y="451227"/>
                </a:cubicBezTo>
                <a:cubicBezTo>
                  <a:pt x="47441" y="684320"/>
                  <a:pt x="166463" y="940307"/>
                  <a:pt x="386812" y="1032171"/>
                </a:cubicBezTo>
                <a:cubicBezTo>
                  <a:pt x="415783" y="1044231"/>
                  <a:pt x="449901" y="1049035"/>
                  <a:pt x="481421" y="1048348"/>
                </a:cubicBezTo>
                <a:cubicBezTo>
                  <a:pt x="513971" y="1047662"/>
                  <a:pt x="531521" y="1023789"/>
                  <a:pt x="533629" y="990896"/>
                </a:cubicBezTo>
                <a:cubicBezTo>
                  <a:pt x="534854" y="972170"/>
                  <a:pt x="539658" y="950356"/>
                  <a:pt x="532060" y="935454"/>
                </a:cubicBezTo>
                <a:cubicBezTo>
                  <a:pt x="525687" y="922953"/>
                  <a:pt x="503677" y="918394"/>
                  <a:pt x="488530" y="910502"/>
                </a:cubicBezTo>
                <a:cubicBezTo>
                  <a:pt x="409214" y="869177"/>
                  <a:pt x="366615" y="804029"/>
                  <a:pt x="363674" y="714566"/>
                </a:cubicBezTo>
                <a:cubicBezTo>
                  <a:pt x="362105" y="667261"/>
                  <a:pt x="364507" y="619809"/>
                  <a:pt x="363134" y="572455"/>
                </a:cubicBezTo>
                <a:cubicBezTo>
                  <a:pt x="362546" y="552062"/>
                  <a:pt x="368821" y="543876"/>
                  <a:pt x="389066" y="545935"/>
                </a:cubicBezTo>
                <a:cubicBezTo>
                  <a:pt x="397743" y="546817"/>
                  <a:pt x="406616" y="546082"/>
                  <a:pt x="417695" y="5460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60" name="Google Shape;1360;p211"/>
          <p:cNvPicPr preferRelativeResize="0"/>
          <p:nvPr/>
        </p:nvPicPr>
        <p:blipFill rotWithShape="1">
          <a:blip r:embed="rId3">
            <a:alphaModFix/>
          </a:blip>
          <a:srcRect b="0" l="0" r="0" t="0"/>
          <a:stretch/>
        </p:blipFill>
        <p:spPr>
          <a:xfrm rot="4129438">
            <a:off x="4949613" y="-2016954"/>
            <a:ext cx="5692648" cy="4258380"/>
          </a:xfrm>
          <a:prstGeom prst="rect">
            <a:avLst/>
          </a:prstGeom>
          <a:noFill/>
          <a:ln>
            <a:noFill/>
          </a:ln>
        </p:spPr>
      </p:pic>
      <p:sp>
        <p:nvSpPr>
          <p:cNvPr id="1361" name="Google Shape;1361;p211"/>
          <p:cNvSpPr txBox="1"/>
          <p:nvPr/>
        </p:nvSpPr>
        <p:spPr>
          <a:xfrm>
            <a:off x="1113775" y="211775"/>
            <a:ext cx="7652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1900">
                <a:solidFill>
                  <a:schemeClr val="dk2"/>
                </a:solidFill>
                <a:latin typeface="Space Grotesk"/>
                <a:ea typeface="Space Grotesk"/>
                <a:cs typeface="Space Grotesk"/>
                <a:sym typeface="Space Grotesk"/>
              </a:rPr>
              <a:t>Why we need so many types of energy: New York State Power Generation By Energy Type </a:t>
            </a:r>
            <a:endParaRPr b="1" sz="1900">
              <a:solidFill>
                <a:schemeClr val="dk2"/>
              </a:solidFill>
              <a:latin typeface="Space Grotesk"/>
              <a:ea typeface="Space Grotesk"/>
              <a:cs typeface="Space Grotesk"/>
              <a:sym typeface="Space Grotesk"/>
            </a:endParaRPr>
          </a:p>
        </p:txBody>
      </p:sp>
      <p:sp>
        <p:nvSpPr>
          <p:cNvPr id="1362" name="Google Shape;1362;p211"/>
          <p:cNvSpPr txBox="1"/>
          <p:nvPr/>
        </p:nvSpPr>
        <p:spPr>
          <a:xfrm>
            <a:off x="351600" y="211775"/>
            <a:ext cx="809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02</a:t>
            </a:r>
            <a:endParaRPr b="1" sz="3800">
              <a:solidFill>
                <a:srgbClr val="1D747F"/>
              </a:solidFill>
              <a:latin typeface="Space Grotesk"/>
              <a:ea typeface="Space Grotesk"/>
              <a:cs typeface="Space Grotesk"/>
              <a:sym typeface="Space Grotesk"/>
            </a:endParaRPr>
          </a:p>
        </p:txBody>
      </p:sp>
      <p:sp>
        <p:nvSpPr>
          <p:cNvPr id="1363" name="Google Shape;1363;p211"/>
          <p:cNvSpPr txBox="1"/>
          <p:nvPr/>
        </p:nvSpPr>
        <p:spPr>
          <a:xfrm>
            <a:off x="7424225" y="2256975"/>
            <a:ext cx="1211700" cy="1080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Assistant"/>
              <a:ea typeface="Assistant"/>
              <a:cs typeface="Assistant"/>
              <a:sym typeface="Assistant"/>
            </a:endParaRPr>
          </a:p>
        </p:txBody>
      </p:sp>
      <p:pic>
        <p:nvPicPr>
          <p:cNvPr descr="Systems - NYC Mayor's Office of Climate and Environmental Justice" id="1364" name="Google Shape;1364;p211"/>
          <p:cNvPicPr preferRelativeResize="0"/>
          <p:nvPr/>
        </p:nvPicPr>
        <p:blipFill rotWithShape="1">
          <a:blip r:embed="rId4">
            <a:alphaModFix/>
          </a:blip>
          <a:srcRect b="7433" l="0" r="0" t="0"/>
          <a:stretch/>
        </p:blipFill>
        <p:spPr>
          <a:xfrm>
            <a:off x="778763" y="1055850"/>
            <a:ext cx="7586475" cy="3944975"/>
          </a:xfrm>
          <a:prstGeom prst="rect">
            <a:avLst/>
          </a:prstGeom>
          <a:noFill/>
          <a:ln>
            <a:noFill/>
          </a:ln>
        </p:spPr>
      </p:pic>
      <p:sp>
        <p:nvSpPr>
          <p:cNvPr id="1365" name="Google Shape;1365;p211"/>
          <p:cNvSpPr/>
          <p:nvPr/>
        </p:nvSpPr>
        <p:spPr>
          <a:xfrm>
            <a:off x="2151200" y="1715225"/>
            <a:ext cx="1267800" cy="435900"/>
          </a:xfrm>
          <a:prstGeom prst="rect">
            <a:avLst/>
          </a:prstGeom>
          <a:noFill/>
          <a:ln cap="flat" cmpd="sng" w="19050">
            <a:solidFill>
              <a:srgbClr val="1D747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ssistant"/>
              <a:ea typeface="Assistant"/>
              <a:cs typeface="Assistant"/>
              <a:sym typeface="Assistant"/>
            </a:endParaRPr>
          </a:p>
        </p:txBody>
      </p:sp>
      <p:sp>
        <p:nvSpPr>
          <p:cNvPr id="1366" name="Google Shape;1366;p211"/>
          <p:cNvSpPr/>
          <p:nvPr/>
        </p:nvSpPr>
        <p:spPr>
          <a:xfrm>
            <a:off x="5659475" y="1715225"/>
            <a:ext cx="1267800" cy="435900"/>
          </a:xfrm>
          <a:prstGeom prst="rect">
            <a:avLst/>
          </a:prstGeom>
          <a:noFill/>
          <a:ln cap="flat" cmpd="sng" w="19050">
            <a:solidFill>
              <a:srgbClr val="1D747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ssistant"/>
              <a:ea typeface="Assistant"/>
              <a:cs typeface="Assistant"/>
              <a:sym typeface="Assistant"/>
            </a:endParaRPr>
          </a:p>
        </p:txBody>
      </p:sp>
      <p:cxnSp>
        <p:nvCxnSpPr>
          <p:cNvPr id="1367" name="Google Shape;1367;p211"/>
          <p:cNvCxnSpPr/>
          <p:nvPr/>
        </p:nvCxnSpPr>
        <p:spPr>
          <a:xfrm rot="10800000">
            <a:off x="1577525" y="1766775"/>
            <a:ext cx="516300" cy="177900"/>
          </a:xfrm>
          <a:prstGeom prst="straightConnector1">
            <a:avLst/>
          </a:prstGeom>
          <a:noFill/>
          <a:ln cap="flat" cmpd="sng" w="19050">
            <a:solidFill>
              <a:schemeClr val="dk2"/>
            </a:solidFill>
            <a:prstDash val="solid"/>
            <a:round/>
            <a:headEnd len="med" w="med" type="triangle"/>
            <a:tailEnd len="med" w="med" type="none"/>
          </a:ln>
        </p:spPr>
      </p:cxnSp>
      <p:sp>
        <p:nvSpPr>
          <p:cNvPr id="1368" name="Google Shape;1368;p211"/>
          <p:cNvSpPr txBox="1"/>
          <p:nvPr/>
        </p:nvSpPr>
        <p:spPr>
          <a:xfrm>
            <a:off x="917825" y="1256300"/>
            <a:ext cx="940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Assistant"/>
                <a:ea typeface="Assistant"/>
                <a:cs typeface="Assistant"/>
                <a:sym typeface="Assistant"/>
              </a:rPr>
              <a:t>Upstate Energy </a:t>
            </a:r>
            <a:r>
              <a:rPr lang="en" sz="1200">
                <a:solidFill>
                  <a:schemeClr val="dk1"/>
                </a:solidFill>
                <a:latin typeface="Assistant"/>
                <a:ea typeface="Assistant"/>
                <a:cs typeface="Assistant"/>
                <a:sym typeface="Assistant"/>
              </a:rPr>
              <a:t>Mostly</a:t>
            </a:r>
            <a:r>
              <a:rPr lang="en" sz="1200">
                <a:solidFill>
                  <a:schemeClr val="dk1"/>
                </a:solidFill>
                <a:latin typeface="Assistant"/>
                <a:ea typeface="Assistant"/>
                <a:cs typeface="Assistant"/>
                <a:sym typeface="Assistant"/>
              </a:rPr>
              <a:t> Renewable </a:t>
            </a:r>
            <a:endParaRPr sz="1200">
              <a:solidFill>
                <a:schemeClr val="dk1"/>
              </a:solidFill>
              <a:latin typeface="Assistant"/>
              <a:ea typeface="Assistant"/>
              <a:cs typeface="Assistant"/>
              <a:sym typeface="Assistant"/>
            </a:endParaRPr>
          </a:p>
        </p:txBody>
      </p:sp>
      <p:cxnSp>
        <p:nvCxnSpPr>
          <p:cNvPr id="1369" name="Google Shape;1369;p211"/>
          <p:cNvCxnSpPr/>
          <p:nvPr/>
        </p:nvCxnSpPr>
        <p:spPr>
          <a:xfrm flipH="1" rot="10800000">
            <a:off x="6992800" y="1743825"/>
            <a:ext cx="522000" cy="215100"/>
          </a:xfrm>
          <a:prstGeom prst="straightConnector1">
            <a:avLst/>
          </a:prstGeom>
          <a:noFill/>
          <a:ln cap="flat" cmpd="sng" w="19050">
            <a:solidFill>
              <a:schemeClr val="dk2"/>
            </a:solidFill>
            <a:prstDash val="solid"/>
            <a:round/>
            <a:headEnd len="med" w="med" type="triangle"/>
            <a:tailEnd len="med" w="med" type="none"/>
          </a:ln>
        </p:spPr>
      </p:cxnSp>
      <p:sp>
        <p:nvSpPr>
          <p:cNvPr id="1370" name="Google Shape;1370;p211"/>
          <p:cNvSpPr txBox="1"/>
          <p:nvPr/>
        </p:nvSpPr>
        <p:spPr>
          <a:xfrm>
            <a:off x="7463213" y="1198500"/>
            <a:ext cx="9408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Assistant"/>
                <a:ea typeface="Assistant"/>
                <a:cs typeface="Assistant"/>
                <a:sym typeface="Assistant"/>
              </a:rPr>
              <a:t>NY Metro Region </a:t>
            </a:r>
            <a:r>
              <a:rPr lang="en" sz="1200">
                <a:solidFill>
                  <a:schemeClr val="dk1"/>
                </a:solidFill>
                <a:latin typeface="Assistant"/>
                <a:ea typeface="Assistant"/>
                <a:cs typeface="Assistant"/>
                <a:sym typeface="Assistant"/>
              </a:rPr>
              <a:t>Energy Mostly Fossil Fuel</a:t>
            </a:r>
            <a:endParaRPr sz="1200">
              <a:solidFill>
                <a:schemeClr val="dk1"/>
              </a:solidFill>
              <a:latin typeface="Assistant"/>
              <a:ea typeface="Assistant"/>
              <a:cs typeface="Assistant"/>
              <a:sym typeface="Assist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4" name="Shape 1374"/>
        <p:cNvGrpSpPr/>
        <p:nvPr/>
      </p:nvGrpSpPr>
      <p:grpSpPr>
        <a:xfrm>
          <a:off x="0" y="0"/>
          <a:ext cx="0" cy="0"/>
          <a:chOff x="0" y="0"/>
          <a:chExt cx="0" cy="0"/>
        </a:xfrm>
      </p:grpSpPr>
      <p:sp>
        <p:nvSpPr>
          <p:cNvPr id="1375" name="Google Shape;1375;p212"/>
          <p:cNvSpPr/>
          <p:nvPr/>
        </p:nvSpPr>
        <p:spPr>
          <a:xfrm>
            <a:off x="7627378" y="2306699"/>
            <a:ext cx="667043" cy="665724"/>
          </a:xfrm>
          <a:custGeom>
            <a:rect b="b" l="l" r="r" t="t"/>
            <a:pathLst>
              <a:path extrusionOk="0" h="1162837" w="1165140">
                <a:moveTo>
                  <a:pt x="417744" y="546033"/>
                </a:moveTo>
                <a:cubicBezTo>
                  <a:pt x="417744" y="500051"/>
                  <a:pt x="417744" y="456962"/>
                  <a:pt x="417744" y="413873"/>
                </a:cubicBezTo>
                <a:cubicBezTo>
                  <a:pt x="417744" y="388529"/>
                  <a:pt x="417057" y="363186"/>
                  <a:pt x="418087" y="337940"/>
                </a:cubicBezTo>
                <a:cubicBezTo>
                  <a:pt x="419214" y="310488"/>
                  <a:pt x="439215" y="292007"/>
                  <a:pt x="465441" y="292155"/>
                </a:cubicBezTo>
                <a:cubicBezTo>
                  <a:pt x="491961" y="292302"/>
                  <a:pt x="511422" y="310586"/>
                  <a:pt x="511814" y="338577"/>
                </a:cubicBezTo>
                <a:cubicBezTo>
                  <a:pt x="512599" y="396569"/>
                  <a:pt x="512108" y="454560"/>
                  <a:pt x="512158" y="512552"/>
                </a:cubicBezTo>
                <a:cubicBezTo>
                  <a:pt x="512158" y="522307"/>
                  <a:pt x="512158" y="532062"/>
                  <a:pt x="512158" y="543925"/>
                </a:cubicBezTo>
                <a:lnTo>
                  <a:pt x="652161" y="543925"/>
                </a:lnTo>
                <a:cubicBezTo>
                  <a:pt x="652161" y="500395"/>
                  <a:pt x="652161" y="457403"/>
                  <a:pt x="652161" y="414412"/>
                </a:cubicBezTo>
                <a:cubicBezTo>
                  <a:pt x="652161" y="389902"/>
                  <a:pt x="651769" y="365391"/>
                  <a:pt x="652308" y="340881"/>
                </a:cubicBezTo>
                <a:cubicBezTo>
                  <a:pt x="652994" y="311224"/>
                  <a:pt x="671573" y="292204"/>
                  <a:pt x="698926" y="292105"/>
                </a:cubicBezTo>
                <a:cubicBezTo>
                  <a:pt x="726182" y="291958"/>
                  <a:pt x="745888" y="311126"/>
                  <a:pt x="746182" y="340440"/>
                </a:cubicBezTo>
                <a:cubicBezTo>
                  <a:pt x="746771" y="407353"/>
                  <a:pt x="746379" y="474316"/>
                  <a:pt x="746379" y="544219"/>
                </a:cubicBezTo>
                <a:cubicBezTo>
                  <a:pt x="763879" y="545249"/>
                  <a:pt x="780497" y="546229"/>
                  <a:pt x="800596" y="547356"/>
                </a:cubicBezTo>
                <a:cubicBezTo>
                  <a:pt x="800596" y="555445"/>
                  <a:pt x="800596" y="563337"/>
                  <a:pt x="800596" y="571181"/>
                </a:cubicBezTo>
                <a:cubicBezTo>
                  <a:pt x="800596" y="617750"/>
                  <a:pt x="800693" y="664320"/>
                  <a:pt x="800596" y="710841"/>
                </a:cubicBezTo>
                <a:cubicBezTo>
                  <a:pt x="800301" y="808049"/>
                  <a:pt x="742310" y="889178"/>
                  <a:pt x="649465" y="920404"/>
                </a:cubicBezTo>
                <a:cubicBezTo>
                  <a:pt x="634366" y="925453"/>
                  <a:pt x="628190" y="932169"/>
                  <a:pt x="629856" y="947905"/>
                </a:cubicBezTo>
                <a:cubicBezTo>
                  <a:pt x="631131" y="960013"/>
                  <a:pt x="630199" y="972366"/>
                  <a:pt x="630052" y="984621"/>
                </a:cubicBezTo>
                <a:cubicBezTo>
                  <a:pt x="629023" y="1085261"/>
                  <a:pt x="554757" y="1154135"/>
                  <a:pt x="454068" y="1148498"/>
                </a:cubicBezTo>
                <a:cubicBezTo>
                  <a:pt x="406616" y="1145851"/>
                  <a:pt x="362399" y="1131978"/>
                  <a:pt x="321369" y="1109281"/>
                </a:cubicBezTo>
                <a:cubicBezTo>
                  <a:pt x="116560" y="996239"/>
                  <a:pt x="7440" y="825647"/>
                  <a:pt x="234" y="588779"/>
                </a:cubicBezTo>
                <a:cubicBezTo>
                  <a:pt x="-7805" y="325538"/>
                  <a:pt x="191954" y="55139"/>
                  <a:pt x="497157" y="6658"/>
                </a:cubicBezTo>
                <a:cubicBezTo>
                  <a:pt x="847410" y="-48932"/>
                  <a:pt x="1216046" y="249899"/>
                  <a:pt x="1159329" y="667212"/>
                </a:cubicBezTo>
                <a:cubicBezTo>
                  <a:pt x="1126289" y="910600"/>
                  <a:pt x="951187" y="1099134"/>
                  <a:pt x="711672" y="1155851"/>
                </a:cubicBezTo>
                <a:cubicBezTo>
                  <a:pt x="693926" y="1160067"/>
                  <a:pt x="674318" y="1165214"/>
                  <a:pt x="657308" y="1161635"/>
                </a:cubicBezTo>
                <a:cubicBezTo>
                  <a:pt x="634366" y="1156733"/>
                  <a:pt x="621621" y="1132321"/>
                  <a:pt x="623435" y="1110654"/>
                </a:cubicBezTo>
                <a:cubicBezTo>
                  <a:pt x="625346" y="1088202"/>
                  <a:pt x="640298" y="1071927"/>
                  <a:pt x="666083" y="1066927"/>
                </a:cubicBezTo>
                <a:cubicBezTo>
                  <a:pt x="744320" y="1051731"/>
                  <a:pt x="817066" y="1022956"/>
                  <a:pt x="878587" y="972072"/>
                </a:cubicBezTo>
                <a:cubicBezTo>
                  <a:pt x="1039522" y="838981"/>
                  <a:pt x="1104132" y="667800"/>
                  <a:pt x="1051876" y="465296"/>
                </a:cubicBezTo>
                <a:cubicBezTo>
                  <a:pt x="999424" y="262056"/>
                  <a:pt x="860597" y="139994"/>
                  <a:pt x="653729" y="104062"/>
                </a:cubicBezTo>
                <a:cubicBezTo>
                  <a:pt x="417106" y="62934"/>
                  <a:pt x="181709" y="217202"/>
                  <a:pt x="114452" y="451227"/>
                </a:cubicBezTo>
                <a:cubicBezTo>
                  <a:pt x="47441" y="684320"/>
                  <a:pt x="166463" y="940307"/>
                  <a:pt x="386812" y="1032171"/>
                </a:cubicBezTo>
                <a:cubicBezTo>
                  <a:pt x="415783" y="1044231"/>
                  <a:pt x="449901" y="1049035"/>
                  <a:pt x="481421" y="1048348"/>
                </a:cubicBezTo>
                <a:cubicBezTo>
                  <a:pt x="513971" y="1047662"/>
                  <a:pt x="531521" y="1023789"/>
                  <a:pt x="533629" y="990896"/>
                </a:cubicBezTo>
                <a:cubicBezTo>
                  <a:pt x="534854" y="972170"/>
                  <a:pt x="539658" y="950356"/>
                  <a:pt x="532060" y="935454"/>
                </a:cubicBezTo>
                <a:cubicBezTo>
                  <a:pt x="525687" y="922953"/>
                  <a:pt x="503677" y="918394"/>
                  <a:pt x="488530" y="910502"/>
                </a:cubicBezTo>
                <a:cubicBezTo>
                  <a:pt x="409214" y="869177"/>
                  <a:pt x="366615" y="804029"/>
                  <a:pt x="363674" y="714566"/>
                </a:cubicBezTo>
                <a:cubicBezTo>
                  <a:pt x="362105" y="667261"/>
                  <a:pt x="364507" y="619809"/>
                  <a:pt x="363134" y="572455"/>
                </a:cubicBezTo>
                <a:cubicBezTo>
                  <a:pt x="362546" y="552062"/>
                  <a:pt x="368821" y="543876"/>
                  <a:pt x="389066" y="545935"/>
                </a:cubicBezTo>
                <a:cubicBezTo>
                  <a:pt x="397743" y="546817"/>
                  <a:pt x="406616" y="546082"/>
                  <a:pt x="417695" y="5460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1376" name="Google Shape;1376;p212"/>
          <p:cNvPicPr preferRelativeResize="0"/>
          <p:nvPr/>
        </p:nvPicPr>
        <p:blipFill rotWithShape="1">
          <a:blip r:embed="rId3">
            <a:alphaModFix/>
          </a:blip>
          <a:srcRect b="0" l="0" r="0" t="0"/>
          <a:stretch/>
        </p:blipFill>
        <p:spPr>
          <a:xfrm rot="4129438">
            <a:off x="4949613" y="-2016954"/>
            <a:ext cx="5692648" cy="4258380"/>
          </a:xfrm>
          <a:prstGeom prst="rect">
            <a:avLst/>
          </a:prstGeom>
          <a:noFill/>
          <a:ln>
            <a:noFill/>
          </a:ln>
        </p:spPr>
      </p:pic>
      <p:sp>
        <p:nvSpPr>
          <p:cNvPr id="1377" name="Google Shape;1377;p212"/>
          <p:cNvSpPr txBox="1"/>
          <p:nvPr/>
        </p:nvSpPr>
        <p:spPr>
          <a:xfrm>
            <a:off x="1113775" y="211775"/>
            <a:ext cx="7652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1900">
                <a:solidFill>
                  <a:schemeClr val="dk2"/>
                </a:solidFill>
                <a:latin typeface="Space Grotesk"/>
                <a:ea typeface="Space Grotesk"/>
                <a:cs typeface="Space Grotesk"/>
                <a:sym typeface="Space Grotesk"/>
              </a:rPr>
              <a:t>Why we need so many types of energy: New York State Power Generation Progress/Delays </a:t>
            </a:r>
            <a:endParaRPr b="1" sz="1900">
              <a:solidFill>
                <a:schemeClr val="dk2"/>
              </a:solidFill>
              <a:latin typeface="Space Grotesk"/>
              <a:ea typeface="Space Grotesk"/>
              <a:cs typeface="Space Grotesk"/>
              <a:sym typeface="Space Grotesk"/>
            </a:endParaRPr>
          </a:p>
        </p:txBody>
      </p:sp>
      <p:sp>
        <p:nvSpPr>
          <p:cNvPr id="1378" name="Google Shape;1378;p212"/>
          <p:cNvSpPr txBox="1"/>
          <p:nvPr/>
        </p:nvSpPr>
        <p:spPr>
          <a:xfrm>
            <a:off x="351600" y="211775"/>
            <a:ext cx="809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02</a:t>
            </a:r>
            <a:endParaRPr b="1" sz="3800">
              <a:solidFill>
                <a:srgbClr val="1D747F"/>
              </a:solidFill>
              <a:latin typeface="Space Grotesk"/>
              <a:ea typeface="Space Grotesk"/>
              <a:cs typeface="Space Grotesk"/>
              <a:sym typeface="Space Grotesk"/>
            </a:endParaRPr>
          </a:p>
        </p:txBody>
      </p:sp>
      <p:sp>
        <p:nvSpPr>
          <p:cNvPr id="1379" name="Google Shape;1379;p212"/>
          <p:cNvSpPr txBox="1"/>
          <p:nvPr/>
        </p:nvSpPr>
        <p:spPr>
          <a:xfrm>
            <a:off x="7424225" y="2256975"/>
            <a:ext cx="1211700" cy="1080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Assistant"/>
              <a:ea typeface="Assistant"/>
              <a:cs typeface="Assistant"/>
              <a:sym typeface="Assistant"/>
            </a:endParaRPr>
          </a:p>
        </p:txBody>
      </p:sp>
      <p:sp>
        <p:nvSpPr>
          <p:cNvPr id="1380" name="Google Shape;1380;p212"/>
          <p:cNvSpPr txBox="1"/>
          <p:nvPr/>
        </p:nvSpPr>
        <p:spPr>
          <a:xfrm>
            <a:off x="351600" y="1080975"/>
            <a:ext cx="8415000" cy="3658800"/>
          </a:xfrm>
          <a:prstGeom prst="rect">
            <a:avLst/>
          </a:prstGeom>
          <a:solidFill>
            <a:schemeClr val="accent6"/>
          </a:solid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chemeClr val="dk1"/>
              </a:buClr>
              <a:buSzPts val="1600"/>
              <a:buFont typeface="Assistant"/>
              <a:buAutoNum type="arabicPeriod"/>
            </a:pPr>
            <a:r>
              <a:rPr lang="en" sz="1600">
                <a:solidFill>
                  <a:schemeClr val="dk1"/>
                </a:solidFill>
                <a:latin typeface="Assistant"/>
                <a:ea typeface="Assistant"/>
                <a:cs typeface="Assistant"/>
                <a:sym typeface="Assistant"/>
              </a:rPr>
              <a:t>New York Is currently </a:t>
            </a:r>
            <a:r>
              <a:rPr b="1" lang="en" sz="1600">
                <a:solidFill>
                  <a:schemeClr val="dk1"/>
                </a:solidFill>
                <a:latin typeface="Assistant"/>
                <a:ea typeface="Assistant"/>
                <a:cs typeface="Assistant"/>
                <a:sym typeface="Assistant"/>
              </a:rPr>
              <a:t>NOT</a:t>
            </a:r>
            <a:r>
              <a:rPr lang="en" sz="1600">
                <a:solidFill>
                  <a:schemeClr val="dk1"/>
                </a:solidFill>
                <a:latin typeface="Assistant"/>
                <a:ea typeface="Assistant"/>
                <a:cs typeface="Assistant"/>
                <a:sym typeface="Assistant"/>
              </a:rPr>
              <a:t> on track to meet the 100% renewable power by 2040 with a 70% reduction in power related greenhouse gas emission benchmark by 2030 as outlined in CLCPA </a:t>
            </a:r>
            <a:endParaRPr sz="1600">
              <a:solidFill>
                <a:schemeClr val="dk1"/>
              </a:solidFill>
              <a:latin typeface="Assistant"/>
              <a:ea typeface="Assistant"/>
              <a:cs typeface="Assistant"/>
              <a:sym typeface="Assistant"/>
            </a:endParaRPr>
          </a:p>
          <a:p>
            <a:pPr indent="-330200" lvl="0" marL="457200" rtl="0" algn="l">
              <a:lnSpc>
                <a:spcPct val="115000"/>
              </a:lnSpc>
              <a:spcBef>
                <a:spcPts val="0"/>
              </a:spcBef>
              <a:spcAft>
                <a:spcPts val="0"/>
              </a:spcAft>
              <a:buClr>
                <a:schemeClr val="dk1"/>
              </a:buClr>
              <a:buSzPts val="1600"/>
              <a:buFont typeface="Assistant"/>
              <a:buAutoNum type="arabicPeriod"/>
            </a:pPr>
            <a:r>
              <a:rPr lang="en" sz="1600">
                <a:solidFill>
                  <a:schemeClr val="dk1"/>
                </a:solidFill>
                <a:latin typeface="Assistant"/>
                <a:ea typeface="Assistant"/>
                <a:cs typeface="Assistant"/>
                <a:sym typeface="Assistant"/>
              </a:rPr>
              <a:t>Energy transition delays have been attributed to New York’s… </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Over reliance on the private sector in renewable energy development </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Post-COVID-19 inflation</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Supply chain issues </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Permitting process </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Emerging renewable energy market </a:t>
            </a:r>
            <a:endParaRPr sz="1600">
              <a:solidFill>
                <a:schemeClr val="dk1"/>
              </a:solidFill>
              <a:latin typeface="Assistant"/>
              <a:ea typeface="Assistant"/>
              <a:cs typeface="Assistant"/>
              <a:sym typeface="Assistant"/>
            </a:endParaRPr>
          </a:p>
          <a:p>
            <a:pPr indent="-330200" lvl="2" marL="1371600" rtl="0" algn="l">
              <a:lnSpc>
                <a:spcPct val="115000"/>
              </a:lnSpc>
              <a:spcBef>
                <a:spcPts val="0"/>
              </a:spcBef>
              <a:spcAft>
                <a:spcPts val="0"/>
              </a:spcAft>
              <a:buClr>
                <a:schemeClr val="dk1"/>
              </a:buClr>
              <a:buSzPts val="1600"/>
              <a:buFont typeface="Assistant"/>
              <a:buChar char="■"/>
            </a:pPr>
            <a:r>
              <a:rPr lang="en" sz="1600">
                <a:solidFill>
                  <a:schemeClr val="dk1"/>
                </a:solidFill>
                <a:latin typeface="Assistant"/>
                <a:ea typeface="Assistant"/>
                <a:cs typeface="Assistant"/>
                <a:sym typeface="Assistant"/>
              </a:rPr>
              <a:t>Lack of transmission capacity </a:t>
            </a:r>
            <a:endParaRPr sz="1600">
              <a:solidFill>
                <a:schemeClr val="dk1"/>
              </a:solidFill>
              <a:latin typeface="Assistant"/>
              <a:ea typeface="Assistant"/>
              <a:cs typeface="Assistant"/>
              <a:sym typeface="Assistant"/>
            </a:endParaRPr>
          </a:p>
          <a:p>
            <a:pPr indent="0" lvl="0" marL="0" rtl="0" algn="l">
              <a:spcBef>
                <a:spcPts val="1200"/>
              </a:spcBef>
              <a:spcAft>
                <a:spcPts val="0"/>
              </a:spcAft>
              <a:buNone/>
            </a:pPr>
            <a:r>
              <a:t/>
            </a:r>
            <a:endParaRPr sz="1800">
              <a:solidFill>
                <a:srgbClr val="ADADAD"/>
              </a:solidFill>
            </a:endParaRPr>
          </a:p>
          <a:p>
            <a:pPr indent="0" lvl="0" marL="0" rtl="0" algn="l">
              <a:spcBef>
                <a:spcPts val="0"/>
              </a:spcBef>
              <a:spcAft>
                <a:spcPts val="0"/>
              </a:spcAft>
              <a:buNone/>
            </a:pPr>
            <a:r>
              <a:t/>
            </a:r>
            <a:endParaRPr sz="1200">
              <a:solidFill>
                <a:schemeClr val="dk1"/>
              </a:solidFill>
              <a:latin typeface="Assistant"/>
              <a:ea typeface="Assistant"/>
              <a:cs typeface="Assistant"/>
              <a:sym typeface="Assistan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4" name="Shape 1384"/>
        <p:cNvGrpSpPr/>
        <p:nvPr/>
      </p:nvGrpSpPr>
      <p:grpSpPr>
        <a:xfrm>
          <a:off x="0" y="0"/>
          <a:ext cx="0" cy="0"/>
          <a:chOff x="0" y="0"/>
          <a:chExt cx="0" cy="0"/>
        </a:xfrm>
      </p:grpSpPr>
      <p:sp>
        <p:nvSpPr>
          <p:cNvPr id="1385" name="Google Shape;1385;p213"/>
          <p:cNvSpPr txBox="1"/>
          <p:nvPr>
            <p:ph idx="4294967295" type="body"/>
          </p:nvPr>
        </p:nvSpPr>
        <p:spPr>
          <a:xfrm>
            <a:off x="427625" y="1104725"/>
            <a:ext cx="8338800" cy="3871500"/>
          </a:xfrm>
          <a:prstGeom prst="rect">
            <a:avLst/>
          </a:prstGeom>
          <a:solidFill>
            <a:schemeClr val="accent6"/>
          </a:solidFill>
        </p:spPr>
        <p:txBody>
          <a:bodyPr anchorCtr="0" anchor="t" bIns="91425" lIns="91425" spcFirstLastPara="1" rIns="91425" wrap="square" tIns="91425">
            <a:noAutofit/>
          </a:bodyPr>
          <a:lstStyle/>
          <a:p>
            <a:pPr indent="0" lvl="0" marL="0" rtl="0" algn="l">
              <a:spcBef>
                <a:spcPts val="0"/>
              </a:spcBef>
              <a:spcAft>
                <a:spcPts val="0"/>
              </a:spcAft>
              <a:buNone/>
            </a:pPr>
            <a:r>
              <a:rPr b="1" lang="en" sz="1800"/>
              <a:t>Hydroelectric </a:t>
            </a:r>
            <a:r>
              <a:rPr b="1" lang="en" sz="1800"/>
              <a:t>energy: </a:t>
            </a:r>
            <a:r>
              <a:rPr lang="en" sz="1800"/>
              <a:t>renewable source of energy that generates power by using the flow water to generate electricity. </a:t>
            </a:r>
            <a:endParaRPr sz="1800"/>
          </a:p>
          <a:p>
            <a:pPr indent="0" lvl="0" marL="0" rtl="0" algn="l">
              <a:spcBef>
                <a:spcPts val="1600"/>
              </a:spcBef>
              <a:spcAft>
                <a:spcPts val="0"/>
              </a:spcAft>
              <a:buNone/>
            </a:pPr>
            <a:r>
              <a:rPr b="1" lang="en" sz="1800"/>
              <a:t>Main Components: </a:t>
            </a:r>
            <a:endParaRPr b="1" sz="1800"/>
          </a:p>
          <a:p>
            <a:pPr indent="-342900" lvl="0" marL="457200" rtl="0" algn="l">
              <a:spcBef>
                <a:spcPts val="1600"/>
              </a:spcBef>
              <a:spcAft>
                <a:spcPts val="0"/>
              </a:spcAft>
              <a:buSzPts val="1800"/>
              <a:buAutoNum type="arabicPeriod"/>
            </a:pPr>
            <a:r>
              <a:rPr lang="en" sz="1800"/>
              <a:t>Turbine: Mechanical energy (rotational)  </a:t>
            </a:r>
            <a:endParaRPr sz="1800"/>
          </a:p>
          <a:p>
            <a:pPr indent="-342900" lvl="0" marL="457200" rtl="0" algn="l">
              <a:spcBef>
                <a:spcPts val="0"/>
              </a:spcBef>
              <a:spcAft>
                <a:spcPts val="0"/>
              </a:spcAft>
              <a:buSzPts val="1800"/>
              <a:buAutoNum type="arabicPeriod"/>
            </a:pPr>
            <a:r>
              <a:rPr lang="en" sz="1800"/>
              <a:t>Generator: </a:t>
            </a:r>
            <a:r>
              <a:rPr lang="en" sz="1800"/>
              <a:t>Electromagnetic</a:t>
            </a:r>
            <a:r>
              <a:rPr lang="en" sz="1800"/>
              <a:t> energy </a:t>
            </a:r>
            <a:endParaRPr sz="1800"/>
          </a:p>
        </p:txBody>
      </p:sp>
      <p:sp>
        <p:nvSpPr>
          <p:cNvPr id="1386" name="Google Shape;1386;p213"/>
          <p:cNvSpPr txBox="1"/>
          <p:nvPr/>
        </p:nvSpPr>
        <p:spPr>
          <a:xfrm>
            <a:off x="1113775" y="211775"/>
            <a:ext cx="7652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400">
                <a:solidFill>
                  <a:schemeClr val="dk2"/>
                </a:solidFill>
                <a:highlight>
                  <a:srgbClr val="FFFFFF"/>
                </a:highlight>
                <a:latin typeface="Space Grotesk"/>
                <a:ea typeface="Space Grotesk"/>
                <a:cs typeface="Space Grotesk"/>
                <a:sym typeface="Space Grotesk"/>
              </a:rPr>
              <a:t>Hydroelectric energy </a:t>
            </a:r>
            <a:endParaRPr b="1" sz="4200">
              <a:solidFill>
                <a:schemeClr val="dk2"/>
              </a:solidFill>
              <a:latin typeface="Space Grotesk"/>
              <a:ea typeface="Space Grotesk"/>
              <a:cs typeface="Space Grotesk"/>
              <a:sym typeface="Space Grotesk"/>
            </a:endParaRPr>
          </a:p>
        </p:txBody>
      </p:sp>
      <p:sp>
        <p:nvSpPr>
          <p:cNvPr id="1387" name="Google Shape;1387;p213"/>
          <p:cNvSpPr txBox="1"/>
          <p:nvPr/>
        </p:nvSpPr>
        <p:spPr>
          <a:xfrm>
            <a:off x="351600" y="211775"/>
            <a:ext cx="809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03</a:t>
            </a:r>
            <a:endParaRPr b="1" sz="3800">
              <a:solidFill>
                <a:srgbClr val="1D747F"/>
              </a:solidFill>
              <a:latin typeface="Space Grotesk"/>
              <a:ea typeface="Space Grotesk"/>
              <a:cs typeface="Space Grotesk"/>
              <a:sym typeface="Space Grotesk"/>
            </a:endParaRPr>
          </a:p>
        </p:txBody>
      </p:sp>
      <p:pic>
        <p:nvPicPr>
          <p:cNvPr descr="Turbine | Definition, Types, &amp; Facts | Britannica" id="1388" name="Google Shape;1388;p213"/>
          <p:cNvPicPr preferRelativeResize="0"/>
          <p:nvPr/>
        </p:nvPicPr>
        <p:blipFill>
          <a:blip r:embed="rId3">
            <a:alphaModFix/>
          </a:blip>
          <a:stretch>
            <a:fillRect/>
          </a:stretch>
        </p:blipFill>
        <p:spPr>
          <a:xfrm>
            <a:off x="5866800" y="1695552"/>
            <a:ext cx="2685900" cy="1511100"/>
          </a:xfrm>
          <a:prstGeom prst="rect">
            <a:avLst/>
          </a:prstGeom>
          <a:noFill/>
          <a:ln>
            <a:noFill/>
          </a:ln>
        </p:spPr>
      </p:pic>
      <p:pic>
        <p:nvPicPr>
          <p:cNvPr descr="Medium and Large Hydro Generators | GE Vernova" id="1389" name="Google Shape;1389;p213"/>
          <p:cNvPicPr preferRelativeResize="0"/>
          <p:nvPr/>
        </p:nvPicPr>
        <p:blipFill>
          <a:blip r:embed="rId4">
            <a:alphaModFix/>
          </a:blip>
          <a:stretch>
            <a:fillRect/>
          </a:stretch>
        </p:blipFill>
        <p:spPr>
          <a:xfrm>
            <a:off x="4110000" y="3455650"/>
            <a:ext cx="4442700" cy="1294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3" name="Shape 1393"/>
        <p:cNvGrpSpPr/>
        <p:nvPr/>
      </p:nvGrpSpPr>
      <p:grpSpPr>
        <a:xfrm>
          <a:off x="0" y="0"/>
          <a:ext cx="0" cy="0"/>
          <a:chOff x="0" y="0"/>
          <a:chExt cx="0" cy="0"/>
        </a:xfrm>
      </p:grpSpPr>
      <p:sp>
        <p:nvSpPr>
          <p:cNvPr id="1394" name="Google Shape;1394;p214"/>
          <p:cNvSpPr txBox="1"/>
          <p:nvPr>
            <p:ph idx="4294967295" type="body"/>
          </p:nvPr>
        </p:nvSpPr>
        <p:spPr>
          <a:xfrm>
            <a:off x="5645250" y="1104725"/>
            <a:ext cx="3121200" cy="3871500"/>
          </a:xfrm>
          <a:prstGeom prst="rect">
            <a:avLst/>
          </a:prstGeom>
          <a:solidFill>
            <a:schemeClr val="accent6"/>
          </a:solidFill>
        </p:spPr>
        <p:txBody>
          <a:bodyPr anchorCtr="0" anchor="t" bIns="91425" lIns="91425" spcFirstLastPara="1" rIns="91425" wrap="square" tIns="91425">
            <a:noAutofit/>
          </a:bodyPr>
          <a:lstStyle/>
          <a:p>
            <a:pPr indent="0" lvl="0" marL="0" rtl="0" algn="l">
              <a:spcBef>
                <a:spcPts val="0"/>
              </a:spcBef>
              <a:spcAft>
                <a:spcPts val="1600"/>
              </a:spcAft>
              <a:buNone/>
            </a:pPr>
            <a:r>
              <a:rPr lang="en" sz="1800"/>
              <a:t>As the water flows down through the dam its kinetic energy is used to turn a turbine. The generator converts the turbine's mechanical energy into electricity (via electromagnetism). </a:t>
            </a:r>
            <a:endParaRPr b="1" sz="2100"/>
          </a:p>
        </p:txBody>
      </p:sp>
      <p:sp>
        <p:nvSpPr>
          <p:cNvPr id="1395" name="Google Shape;1395;p214"/>
          <p:cNvSpPr txBox="1"/>
          <p:nvPr/>
        </p:nvSpPr>
        <p:spPr>
          <a:xfrm>
            <a:off x="1113775" y="211775"/>
            <a:ext cx="7652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400">
                <a:solidFill>
                  <a:schemeClr val="dk2"/>
                </a:solidFill>
                <a:highlight>
                  <a:srgbClr val="FFFFFF"/>
                </a:highlight>
                <a:latin typeface="Space Grotesk"/>
                <a:ea typeface="Space Grotesk"/>
                <a:cs typeface="Space Grotesk"/>
                <a:sym typeface="Space Grotesk"/>
              </a:rPr>
              <a:t>H</a:t>
            </a:r>
            <a:r>
              <a:rPr b="1" lang="en" sz="3400">
                <a:solidFill>
                  <a:schemeClr val="dk2"/>
                </a:solidFill>
                <a:highlight>
                  <a:srgbClr val="FFFFFF"/>
                </a:highlight>
                <a:latin typeface="Space Grotesk"/>
                <a:ea typeface="Space Grotesk"/>
                <a:cs typeface="Space Grotesk"/>
                <a:sym typeface="Space Grotesk"/>
              </a:rPr>
              <a:t>ydroelectric energy </a:t>
            </a:r>
            <a:endParaRPr b="1" sz="4200">
              <a:solidFill>
                <a:schemeClr val="dk2"/>
              </a:solidFill>
              <a:latin typeface="Space Grotesk"/>
              <a:ea typeface="Space Grotesk"/>
              <a:cs typeface="Space Grotesk"/>
              <a:sym typeface="Space Grotesk"/>
            </a:endParaRPr>
          </a:p>
        </p:txBody>
      </p:sp>
      <p:sp>
        <p:nvSpPr>
          <p:cNvPr id="1396" name="Google Shape;1396;p214"/>
          <p:cNvSpPr txBox="1"/>
          <p:nvPr/>
        </p:nvSpPr>
        <p:spPr>
          <a:xfrm>
            <a:off x="351600" y="211775"/>
            <a:ext cx="809700" cy="7128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3800">
                <a:solidFill>
                  <a:srgbClr val="1D747F"/>
                </a:solidFill>
                <a:latin typeface="Space Grotesk"/>
                <a:ea typeface="Space Grotesk"/>
                <a:cs typeface="Space Grotesk"/>
                <a:sym typeface="Space Grotesk"/>
              </a:rPr>
              <a:t>03</a:t>
            </a:r>
            <a:endParaRPr b="1" sz="3800">
              <a:solidFill>
                <a:srgbClr val="1D747F"/>
              </a:solidFill>
              <a:latin typeface="Space Grotesk"/>
              <a:ea typeface="Space Grotesk"/>
              <a:cs typeface="Space Grotesk"/>
              <a:sym typeface="Space Grotesk"/>
            </a:endParaRPr>
          </a:p>
        </p:txBody>
      </p:sp>
      <p:pic>
        <p:nvPicPr>
          <p:cNvPr descr="Hydropower explained - U.S. Energy Information ..." id="1397" name="Google Shape;1397;p214"/>
          <p:cNvPicPr preferRelativeResize="0"/>
          <p:nvPr/>
        </p:nvPicPr>
        <p:blipFill>
          <a:blip r:embed="rId3">
            <a:alphaModFix/>
          </a:blip>
          <a:stretch>
            <a:fillRect/>
          </a:stretch>
        </p:blipFill>
        <p:spPr>
          <a:xfrm>
            <a:off x="351600" y="1104725"/>
            <a:ext cx="5207650" cy="3871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1" name="Shape 1401"/>
        <p:cNvGrpSpPr/>
        <p:nvPr/>
      </p:nvGrpSpPr>
      <p:grpSpPr>
        <a:xfrm>
          <a:off x="0" y="0"/>
          <a:ext cx="0" cy="0"/>
          <a:chOff x="0" y="0"/>
          <a:chExt cx="0" cy="0"/>
        </a:xfrm>
      </p:grpSpPr>
      <p:sp>
        <p:nvSpPr>
          <p:cNvPr id="1402" name="Google Shape;1402;p215"/>
          <p:cNvSpPr txBox="1"/>
          <p:nvPr/>
        </p:nvSpPr>
        <p:spPr>
          <a:xfrm>
            <a:off x="1113775" y="211775"/>
            <a:ext cx="7652700" cy="585000"/>
          </a:xfrm>
          <a:prstGeom prst="rect">
            <a:avLst/>
          </a:prstGeom>
          <a:solidFill>
            <a:schemeClr val="accent2"/>
          </a:solidFill>
          <a:ln>
            <a:noFill/>
          </a:ln>
        </p:spPr>
        <p:txBody>
          <a:bodyPr anchorCtr="0" anchor="b" bIns="91425" lIns="91425" spcFirstLastPara="1" rIns="91425" wrap="square" tIns="91425">
            <a:spAutoFit/>
          </a:bodyPr>
          <a:lstStyle/>
          <a:p>
            <a:pPr indent="0" lvl="0" marL="0" rtl="0" algn="l">
              <a:spcBef>
                <a:spcPts val="0"/>
              </a:spcBef>
              <a:spcAft>
                <a:spcPts val="0"/>
              </a:spcAft>
              <a:buNone/>
            </a:pPr>
            <a:r>
              <a:rPr b="1" lang="en" sz="2600">
                <a:solidFill>
                  <a:schemeClr val="dk2"/>
                </a:solidFill>
                <a:latin typeface="Space Grotesk"/>
                <a:ea typeface="Space Grotesk"/>
                <a:cs typeface="Space Grotesk"/>
                <a:sym typeface="Space Grotesk"/>
              </a:rPr>
              <a:t>Continued, plans for its use in NYC or NY </a:t>
            </a:r>
            <a:endParaRPr b="1" sz="1700">
              <a:solidFill>
                <a:schemeClr val="dk2"/>
              </a:solidFill>
              <a:latin typeface="Space Grotesk"/>
              <a:ea typeface="Space Grotesk"/>
              <a:cs typeface="Space Grotesk"/>
              <a:sym typeface="Space Grotesk"/>
            </a:endParaRPr>
          </a:p>
        </p:txBody>
      </p:sp>
      <p:sp>
        <p:nvSpPr>
          <p:cNvPr id="1403" name="Google Shape;1403;p215"/>
          <p:cNvSpPr txBox="1"/>
          <p:nvPr/>
        </p:nvSpPr>
        <p:spPr>
          <a:xfrm>
            <a:off x="351600" y="211775"/>
            <a:ext cx="762300" cy="585000"/>
          </a:xfrm>
          <a:prstGeom prst="rect">
            <a:avLst/>
          </a:prstGeom>
          <a:solidFill>
            <a:schemeClr val="accent2"/>
          </a:solid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2900">
                <a:solidFill>
                  <a:srgbClr val="1D747F"/>
                </a:solidFill>
                <a:latin typeface="Space Grotesk"/>
                <a:ea typeface="Space Grotesk"/>
                <a:cs typeface="Space Grotesk"/>
                <a:sym typeface="Space Grotesk"/>
              </a:rPr>
              <a:t>04</a:t>
            </a:r>
            <a:endParaRPr b="1" sz="2900">
              <a:solidFill>
                <a:srgbClr val="1D747F"/>
              </a:solidFill>
              <a:latin typeface="Space Grotesk"/>
              <a:ea typeface="Space Grotesk"/>
              <a:cs typeface="Space Grotesk"/>
              <a:sym typeface="Space Grotesk"/>
            </a:endParaRPr>
          </a:p>
        </p:txBody>
      </p:sp>
      <p:sp>
        <p:nvSpPr>
          <p:cNvPr id="1404" name="Google Shape;1404;p215"/>
          <p:cNvSpPr txBox="1"/>
          <p:nvPr>
            <p:ph idx="4294967295" type="body"/>
          </p:nvPr>
        </p:nvSpPr>
        <p:spPr>
          <a:xfrm>
            <a:off x="351600" y="1021800"/>
            <a:ext cx="8415000" cy="3416400"/>
          </a:xfrm>
          <a:prstGeom prst="rect">
            <a:avLst/>
          </a:prstGeom>
          <a:solidFill>
            <a:schemeClr val="accent6"/>
          </a:solidFill>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Space Grotesk"/>
                <a:ea typeface="Space Grotesk"/>
                <a:cs typeface="Space Grotesk"/>
                <a:sym typeface="Space Grotesk"/>
              </a:rPr>
              <a:t>Explain how much is needed and where/when it will be constructed</a:t>
            </a:r>
            <a:endParaRPr b="1" sz="1500">
              <a:solidFill>
                <a:schemeClr val="dk1"/>
              </a:solidFill>
              <a:latin typeface="Space Grotesk"/>
              <a:ea typeface="Space Grotesk"/>
              <a:cs typeface="Space Grotesk"/>
              <a:sym typeface="Space Grotesk"/>
            </a:endParaRPr>
          </a:p>
          <a:p>
            <a:pPr indent="-304800" lvl="0" marL="457200" rtl="0" algn="l">
              <a:spcBef>
                <a:spcPts val="1600"/>
              </a:spcBef>
              <a:spcAft>
                <a:spcPts val="0"/>
              </a:spcAft>
              <a:buClr>
                <a:schemeClr val="dk1"/>
              </a:buClr>
              <a:buSzPts val="1200"/>
              <a:buFont typeface="Space Grotesk"/>
              <a:buChar char="●"/>
            </a:pPr>
            <a:r>
              <a:rPr lang="en">
                <a:solidFill>
                  <a:schemeClr val="dk1"/>
                </a:solidFill>
                <a:latin typeface="Space Grotesk"/>
                <a:ea typeface="Space Grotesk"/>
                <a:cs typeface="Space Grotesk"/>
                <a:sym typeface="Space Grotesk"/>
              </a:rPr>
              <a:t>New York’s Leading renewable sector is currently Hydroelectric Power from the New York Power Authority (NYPA) Robert Moses Niagara Falls Power Station </a:t>
            </a:r>
            <a:endParaRPr>
              <a:solidFill>
                <a:schemeClr val="dk1"/>
              </a:solidFill>
              <a:latin typeface="Space Grotesk"/>
              <a:ea typeface="Space Grotesk"/>
              <a:cs typeface="Space Grotesk"/>
              <a:sym typeface="Space Grotesk"/>
            </a:endParaRPr>
          </a:p>
          <a:p>
            <a:pPr indent="-304800" lvl="0" marL="457200" rtl="0" algn="l">
              <a:spcBef>
                <a:spcPts val="1600"/>
              </a:spcBef>
              <a:spcAft>
                <a:spcPts val="0"/>
              </a:spcAft>
              <a:buClr>
                <a:schemeClr val="dk1"/>
              </a:buClr>
              <a:buSzPts val="1200"/>
              <a:buFont typeface="Space Grotesk"/>
              <a:buChar char="●"/>
            </a:pPr>
            <a:r>
              <a:rPr lang="en">
                <a:solidFill>
                  <a:schemeClr val="dk1"/>
                </a:solidFill>
                <a:latin typeface="Space Grotesk"/>
                <a:ea typeface="Space Grotesk"/>
                <a:cs typeface="Space Grotesk"/>
                <a:sym typeface="Space Grotesk"/>
              </a:rPr>
              <a:t>To meet CLCPA goal of 70% renewable electricity by 2030 New York State must develop 20 gigawatts of new renewable electricity and associated transmission infrastructure </a:t>
            </a:r>
            <a:endParaRPr>
              <a:solidFill>
                <a:schemeClr val="dk1"/>
              </a:solidFill>
              <a:latin typeface="Space Grotesk"/>
              <a:ea typeface="Space Grotesk"/>
              <a:cs typeface="Space Grotesk"/>
              <a:sym typeface="Space Grotesk"/>
            </a:endParaRPr>
          </a:p>
          <a:p>
            <a:pPr indent="0" lvl="0" marL="0" rtl="0" algn="l">
              <a:spcBef>
                <a:spcPts val="1600"/>
              </a:spcBef>
              <a:spcAft>
                <a:spcPts val="0"/>
              </a:spcAft>
              <a:buNone/>
            </a:pPr>
            <a:r>
              <a:t/>
            </a:r>
            <a:endParaRPr sz="100">
              <a:latin typeface="Space Grotesk"/>
              <a:ea typeface="Space Grotesk"/>
              <a:cs typeface="Space Grotesk"/>
              <a:sym typeface="Space Grotesk"/>
            </a:endParaRPr>
          </a:p>
          <a:p>
            <a:pPr indent="0" lvl="0" marL="0" rtl="0" algn="l">
              <a:spcBef>
                <a:spcPts val="1600"/>
              </a:spcBef>
              <a:spcAft>
                <a:spcPts val="0"/>
              </a:spcAft>
              <a:buNone/>
            </a:pPr>
            <a:r>
              <a:rPr b="1" lang="en" sz="1500">
                <a:solidFill>
                  <a:schemeClr val="dk1"/>
                </a:solidFill>
                <a:latin typeface="Space Grotesk"/>
                <a:ea typeface="Space Grotesk"/>
                <a:cs typeface="Space Grotesk"/>
                <a:sym typeface="Space Grotesk"/>
              </a:rPr>
              <a:t>Highlighted Hydro Projects To Increase Meet CLCPA Deadline: </a:t>
            </a:r>
            <a:endParaRPr b="1">
              <a:solidFill>
                <a:schemeClr val="dk1"/>
              </a:solidFill>
              <a:latin typeface="Space Grotesk"/>
              <a:ea typeface="Space Grotesk"/>
              <a:cs typeface="Space Grotesk"/>
              <a:sym typeface="Space Grotesk"/>
            </a:endParaRPr>
          </a:p>
          <a:p>
            <a:pPr indent="-304800" lvl="0" marL="457200" rtl="0" algn="l">
              <a:spcBef>
                <a:spcPts val="1600"/>
              </a:spcBef>
              <a:spcAft>
                <a:spcPts val="0"/>
              </a:spcAft>
              <a:buClr>
                <a:schemeClr val="dk1"/>
              </a:buClr>
              <a:buSzPts val="1200"/>
              <a:buFont typeface="Space Grotesk"/>
              <a:buChar char="●"/>
            </a:pPr>
            <a:r>
              <a:rPr lang="en">
                <a:solidFill>
                  <a:schemeClr val="dk1"/>
                </a:solidFill>
                <a:latin typeface="Space Grotesk"/>
                <a:ea typeface="Space Grotesk"/>
                <a:cs typeface="Space Grotesk"/>
                <a:sym typeface="Space Grotesk"/>
              </a:rPr>
              <a:t>Champlain Hudson Power Express (Out-of-State Power Generation) - In Construction </a:t>
            </a:r>
            <a:endParaRPr>
              <a:solidFill>
                <a:schemeClr val="dk1"/>
              </a:solidFill>
              <a:latin typeface="Space Grotesk"/>
              <a:ea typeface="Space Grotesk"/>
              <a:cs typeface="Space Grotesk"/>
              <a:sym typeface="Space Grotesk"/>
            </a:endParaRPr>
          </a:p>
          <a:p>
            <a:pPr indent="-304800" lvl="0" marL="457200" rtl="0" algn="l">
              <a:spcBef>
                <a:spcPts val="1600"/>
              </a:spcBef>
              <a:spcAft>
                <a:spcPts val="1600"/>
              </a:spcAft>
              <a:buClr>
                <a:schemeClr val="dk1"/>
              </a:buClr>
              <a:buSzPts val="1200"/>
              <a:buFont typeface="Space Grotesk"/>
              <a:buChar char="●"/>
            </a:pPr>
            <a:r>
              <a:rPr lang="en">
                <a:solidFill>
                  <a:schemeClr val="dk1"/>
                </a:solidFill>
                <a:latin typeface="Space Grotesk"/>
                <a:ea typeface="Space Grotesk"/>
                <a:cs typeface="Space Grotesk"/>
                <a:sym typeface="Space Grotesk"/>
              </a:rPr>
              <a:t>New York Department of Environmental Protection (DEP) Cannonsville Hydroelectric Plant - Timeline Unclear</a:t>
            </a:r>
            <a:endParaRPr>
              <a:solidFill>
                <a:schemeClr val="dk1"/>
              </a:solidFill>
              <a:latin typeface="Space Grotesk"/>
              <a:ea typeface="Space Grotesk"/>
              <a:cs typeface="Space Grotesk"/>
              <a:sym typeface="Space Grotesk"/>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Biogas Energy Plant Pitch Deck by Slidesgo">
  <a:themeElements>
    <a:clrScheme name="Simple Light">
      <a:dk1>
        <a:srgbClr val="001616"/>
      </a:dk1>
      <a:lt1>
        <a:srgbClr val="E9ECEC"/>
      </a:lt1>
      <a:dk2>
        <a:srgbClr val="1D747F"/>
      </a:dk2>
      <a:lt2>
        <a:srgbClr val="00B4C5"/>
      </a:lt2>
      <a:accent1>
        <a:srgbClr val="CCBF2D"/>
      </a:accent1>
      <a:accent2>
        <a:srgbClr val="FFFFFF"/>
      </a:accent2>
      <a:accent3>
        <a:srgbClr val="FFFFFF"/>
      </a:accent3>
      <a:accent4>
        <a:srgbClr val="FFFFFF"/>
      </a:accent4>
      <a:accent5>
        <a:srgbClr val="FFFFFF"/>
      </a:accent5>
      <a:accent6>
        <a:srgbClr val="FFFFFF"/>
      </a:accent6>
      <a:hlink>
        <a:srgbClr val="00161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