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4665b731e3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4665b731e3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4665b731e3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4665b731e3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4665b731e3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4665b731e3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e308c640d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e308c640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e308c640d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e308c640d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e308c640d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e308c640d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e308c640d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e308c640d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rive.google.com/file/d/16rMGXrzY77SbxFWz66KepAH1dqSSVNkI/view?usp=sharing" TargetMode="External"/><Relationship Id="rId4" Type="http://schemas.openxmlformats.org/officeDocument/2006/relationships/hyperlink" Target="https://climate.ny.gov/Our-Impact/Our-Progress?authuser=0" TargetMode="External"/><Relationship Id="rId5" Type="http://schemas.openxmlformats.org/officeDocument/2006/relationships/hyperlink" Target="https://docs.google.com/document/d/1ouTM13yKllqYbbsTpWREF4PW4slc0Up7mHNfSmzPKbU/edit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rive.google.com/file/d/16rMGXrzY77SbxFWz66KepAH1dqSSVNkI/view?usp=sharing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3561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of Energy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4456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realism of Energetic by City Atlas: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</a:t>
            </a:r>
            <a:r>
              <a:rPr lang="en">
                <a:solidFill>
                  <a:schemeClr val="dk1"/>
                </a:solidFill>
              </a:rPr>
              <a:t>hat, when, where, how, and why of the most important time in human history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Assignment:	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74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Research and explain a key component of NYC’s path toward 100% renewables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Summary - start with </a:t>
            </a:r>
            <a:r>
              <a:rPr lang="en" u="sng">
                <a:solidFill>
                  <a:schemeClr val="hlink"/>
                </a:solidFill>
                <a:hlinkClick r:id="rId3"/>
              </a:rPr>
              <a:t>this guide</a:t>
            </a:r>
            <a:r>
              <a:rPr lang="en">
                <a:solidFill>
                  <a:schemeClr val="dk1"/>
                </a:solidFill>
              </a:rPr>
              <a:t>, read carefully 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lphaLcPeriod"/>
            </a:pPr>
            <a:r>
              <a:rPr lang="en">
                <a:solidFill>
                  <a:schemeClr val="dk1"/>
                </a:solidFill>
              </a:rPr>
              <a:t>How and when are we getting to true 100% renewable energy?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From choose 1 type of energy to research with a </a:t>
            </a:r>
            <a:r>
              <a:rPr lang="en">
                <a:solidFill>
                  <a:schemeClr val="dk1"/>
                </a:solidFill>
              </a:rPr>
              <a:t>partner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Explain how it works &amp; largest current example (worldwide)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lphaLcPeriod"/>
            </a:pPr>
            <a:r>
              <a:rPr lang="en">
                <a:solidFill>
                  <a:schemeClr val="dk1"/>
                </a:solidFill>
              </a:rPr>
              <a:t>How many MW, or GW? (include capacity vs typical output)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Explain </a:t>
            </a:r>
            <a:r>
              <a:rPr lang="en" u="sng">
                <a:solidFill>
                  <a:schemeClr val="hlink"/>
                </a:solidFill>
                <a:hlinkClick r:id="rId4"/>
              </a:rPr>
              <a:t>where/when it will be constructed 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lphaLcPeriod"/>
            </a:pPr>
            <a:r>
              <a:rPr lang="en">
                <a:solidFill>
                  <a:schemeClr val="dk1"/>
                </a:solidFill>
              </a:rPr>
              <a:t>include NYC / NY and US as a whole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rabicPeriod"/>
            </a:pPr>
            <a:r>
              <a:rPr lang="en">
                <a:solidFill>
                  <a:schemeClr val="dk1"/>
                </a:solidFill>
              </a:rPr>
              <a:t>Who will these facilities employ, benefit, or oppose?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lphaLcPeriod"/>
            </a:pPr>
            <a:r>
              <a:rPr lang="en" u="sng">
                <a:solidFill>
                  <a:schemeClr val="hlink"/>
                </a:solidFill>
                <a:hlinkClick r:id="rId5"/>
              </a:rPr>
              <a:t>Real world matches to Energetic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270950"/>
            <a:ext cx="8520600" cy="7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220"/>
              <a:t>Energy types - 1 per group, start by reading its </a:t>
            </a:r>
            <a:r>
              <a:rPr lang="en" sz="2220" u="sng">
                <a:solidFill>
                  <a:schemeClr val="hlink"/>
                </a:solidFill>
                <a:hlinkClick r:id="rId3"/>
              </a:rPr>
              <a:t>section</a:t>
            </a:r>
            <a:r>
              <a:rPr lang="en" sz="2220"/>
              <a:t>	</a:t>
            </a:r>
            <a:endParaRPr sz="2220"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199950" y="1174500"/>
            <a:ext cx="8744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Transmission - pages 16-17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Solar and battery storage - pages 18-19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Wind - pages 20-21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Advanced Natural Gas w Carbon Capture Storage - pages 22-23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Advanced Nuclear - pages 24-25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Pumped Hydro - pages 26-27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" sz="2200">
                <a:solidFill>
                  <a:schemeClr val="dk1"/>
                </a:solidFill>
              </a:rPr>
              <a:t>H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r>
              <a:rPr lang="en" sz="2200">
                <a:solidFill>
                  <a:schemeClr val="dk1"/>
                </a:solidFill>
              </a:rPr>
              <a:t> Storage - pages 28-29</a:t>
            </a:r>
            <a:endParaRPr sz="2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Template / format you can use→ see next slides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DO NOT COPY-PASTE PARAGRAPHS OF TEXT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You must paraphrase it into your own words as short bullet points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Make images and diagrams a </a:t>
            </a:r>
            <a:r>
              <a:rPr lang="en">
                <a:solidFill>
                  <a:schemeClr val="dk1"/>
                </a:solidFill>
              </a:rPr>
              <a:t>crucial</a:t>
            </a:r>
            <a:r>
              <a:rPr lang="en">
                <a:solidFill>
                  <a:schemeClr val="dk1"/>
                </a:solidFill>
              </a:rPr>
              <a:t> part of your presentation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Use the Energetic Realism Guide information first, then research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Intro/summary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What's</a:t>
            </a:r>
            <a:r>
              <a:rPr lang="en">
                <a:solidFill>
                  <a:schemeClr val="dk1"/>
                </a:solidFill>
              </a:rPr>
              <a:t> the problem (transition to </a:t>
            </a:r>
            <a:r>
              <a:rPr lang="en">
                <a:solidFill>
                  <a:schemeClr val="dk1"/>
                </a:solidFill>
              </a:rPr>
              <a:t>renewables</a:t>
            </a:r>
            <a:r>
              <a:rPr lang="en">
                <a:solidFill>
                  <a:schemeClr val="dk1"/>
                </a:solidFill>
              </a:rPr>
              <a:t>):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What is NY plan, and timeline? </a:t>
            </a:r>
            <a:r>
              <a:rPr lang="en">
                <a:solidFill>
                  <a:schemeClr val="dk1"/>
                </a:solidFill>
              </a:rPr>
              <a:t>What's</a:t>
            </a:r>
            <a:r>
              <a:rPr lang="en">
                <a:solidFill>
                  <a:schemeClr val="dk1"/>
                </a:solidFill>
              </a:rPr>
              <a:t> needed by when? Why?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What has happened recently? (explain 1 example of):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legislation, construction research breakthroughs, investments, price changes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City/state’s current energy mix and progress toward 100%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group’s energy type (go in depth)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How does this work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Explain with a diagram + example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Continued, plans for its use in </a:t>
            </a:r>
            <a:r>
              <a:rPr lang="en"/>
              <a:t>NYC or NY </a:t>
            </a:r>
            <a:endParaRPr/>
          </a:p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Explain how much is needed and where/when it will be constructed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Also include cause of any significant delays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Cont. of how it will happen in NY state</a:t>
            </a:r>
            <a:endParaRPr/>
          </a:p>
        </p:txBody>
      </p:sp>
      <p:sp>
        <p:nvSpPr>
          <p:cNvPr id="97" name="Google Shape;97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Who will these facilities employ? How, and how many?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Importance of other kinds of renewables and/or storage tech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">
                <a:solidFill>
                  <a:schemeClr val="dk1"/>
                </a:solidFill>
              </a:rPr>
              <a:t>Can it significantly replace fossil fuels by itself?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Companies / start ups / </a:t>
            </a:r>
            <a:r>
              <a:rPr lang="en">
                <a:solidFill>
                  <a:schemeClr val="dk1"/>
                </a:solidFill>
              </a:rPr>
              <a:t>government</a:t>
            </a:r>
            <a:r>
              <a:rPr lang="en">
                <a:solidFill>
                  <a:schemeClr val="dk1"/>
                </a:solidFill>
              </a:rPr>
              <a:t> positions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-"/>
            </a:pPr>
            <a:r>
              <a:rPr lang="en">
                <a:solidFill>
                  <a:schemeClr val="dk1"/>
                </a:solidFill>
              </a:rPr>
              <a:t>Ways to get involved - majors/careers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">
                <a:solidFill>
                  <a:schemeClr val="dk1"/>
                </a:solidFill>
              </a:rPr>
              <a:t>Profitable or well paying careers?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